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diagrams/colors5.xml" ContentType="application/vnd.openxmlformats-officedocument.drawingml.diagramColor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82" r:id="rId4"/>
    <p:sldId id="259" r:id="rId5"/>
    <p:sldId id="260" r:id="rId6"/>
    <p:sldId id="262" r:id="rId7"/>
    <p:sldId id="266" r:id="rId8"/>
    <p:sldId id="279" r:id="rId9"/>
    <p:sldId id="280" r:id="rId10"/>
    <p:sldId id="281" r:id="rId11"/>
    <p:sldId id="273" r:id="rId12"/>
    <p:sldId id="276" r:id="rId13"/>
    <p:sldId id="28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0D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4000" dirty="0" smtClean="0"/>
              <a:t>STE</a:t>
            </a:r>
            <a:endParaRPr lang="en-US" sz="4000" dirty="0"/>
          </a:p>
        </c:rich>
      </c:tx>
      <c:layout>
        <c:manualLayout>
          <c:xMode val="edge"/>
          <c:yMode val="edge"/>
          <c:x val="0.42616109461727125"/>
          <c:y val="6.1224489795918366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5931826409629832"/>
                  <c:y val="-0.19555118110236219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latin typeface="+mj-lt"/>
                      </a:rPr>
                      <a:t>Sight</a:t>
                    </a:r>
                    <a:endParaRPr lang="en-US" sz="3200" dirty="0">
                      <a:latin typeface="+mj-lt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9602469773245557"/>
                  <c:y val="1.0621350902565751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Touch</a:t>
                    </a:r>
                    <a:endParaRPr lang="en-US" sz="2400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.15113076029430747"/>
                  <c:y val="0.22888210402271145"/>
                </c:manualLayout>
              </c:layout>
              <c:tx>
                <c:rich>
                  <a:bodyPr/>
                  <a:lstStyle/>
                  <a:p>
                    <a:r>
                      <a:rPr lang="en-US" sz="3600" dirty="0" smtClean="0"/>
                      <a:t>Ear</a:t>
                    </a:r>
                    <a:endParaRPr lang="en-US" sz="3600" dirty="0"/>
                  </a:p>
                </c:rich>
              </c:tx>
              <c:dLblPos val="bestFit"/>
              <c:showVal val="1"/>
            </c:dLbl>
            <c:dLblPos val="ctr"/>
            <c:showVal val="1"/>
            <c:showLeaderLines val="1"/>
          </c:dLbls>
          <c:cat>
            <c:strRef>
              <c:f>Sheet1!$A$2:$A$5</c:f>
              <c:strCache>
                <c:ptCount val="3"/>
                <c:pt idx="0">
                  <c:v>Sight</c:v>
                </c:pt>
                <c:pt idx="1">
                  <c:v>Touch</c:v>
                </c:pt>
                <c:pt idx="2">
                  <c:v>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10</c:v>
                </c:pt>
                <c:pt idx="2">
                  <c:v>20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autoTitleDeleted val="1"/>
    <c:plotArea>
      <c:layout>
        <c:manualLayout>
          <c:layoutTarget val="inner"/>
          <c:xMode val="edge"/>
          <c:yMode val="edge"/>
          <c:x val="0.22485269360269361"/>
          <c:y val="0"/>
          <c:w val="0.6818181818181817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Economical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400" dirty="0" smtClean="0"/>
                      <a:t>Health</a:t>
                    </a:r>
                    <a:endParaRPr lang="en-US" sz="2400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 smtClean="0"/>
                      <a:t>Internal</a:t>
                    </a:r>
                    <a:endParaRPr lang="en-US" sz="2800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Sheet1!$A$2:$A$5</c:f>
              <c:strCache>
                <c:ptCount val="3"/>
                <c:pt idx="0">
                  <c:v>Economical</c:v>
                </c:pt>
                <c:pt idx="1">
                  <c:v>Health</c:v>
                </c:pt>
                <c:pt idx="2">
                  <c:v>Internal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60</c:v>
                </c:pt>
                <c:pt idx="2">
                  <c:v>40</c:v>
                </c:pt>
              </c:numCache>
            </c:numRef>
          </c:val>
        </c:ser>
        <c:dLbls>
          <c:showPercent val="1"/>
        </c:dLbls>
        <c:firstSliceAng val="0"/>
        <c:holeSize val="85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tx>
        <c:rich>
          <a:bodyPr/>
          <a:lstStyle/>
          <a:p>
            <a:pPr>
              <a:defRPr/>
            </a:pPr>
            <a:r>
              <a:rPr lang="en-US" sz="4000" dirty="0"/>
              <a:t>STE</a:t>
            </a:r>
          </a:p>
        </c:rich>
      </c:tx>
      <c:layout>
        <c:manualLayout>
          <c:xMode val="edge"/>
          <c:yMode val="edge"/>
          <c:x val="0.42616109461727131"/>
          <c:y val="6.122448979591837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910122197840024"/>
                  <c:y val="-0.24317022872140984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>
                        <a:latin typeface="+mj-lt"/>
                      </a:rPr>
                      <a:t>Sight</a:t>
                    </a:r>
                    <a:endParaRPr lang="en-US" sz="3200" dirty="0">
                      <a:latin typeface="+mj-lt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19056021685813865"/>
                  <c:y val="0.1024580855964433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/>
                      <a:t>Touch</a:t>
                    </a:r>
                    <a:endParaRPr lang="en-US" sz="2000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.11561163461124742"/>
                  <c:y val="0.20847394075740533"/>
                </c:manualLayout>
              </c:layout>
              <c:tx>
                <c:rich>
                  <a:bodyPr/>
                  <a:lstStyle/>
                  <a:p>
                    <a:r>
                      <a:rPr lang="en-US" sz="3200" dirty="0" smtClean="0"/>
                      <a:t>Ear</a:t>
                    </a:r>
                    <a:endParaRPr lang="en-US" sz="3200" dirty="0"/>
                  </a:p>
                </c:rich>
              </c:tx>
              <c:dLblPos val="bestFit"/>
              <c:showVal val="1"/>
            </c:dLbl>
            <c:dLblPos val="ctr"/>
            <c:showVal val="1"/>
            <c:showLeaderLines val="1"/>
          </c:dLbls>
          <c:cat>
            <c:strRef>
              <c:f>Sheet1!$A$2:$A$5</c:f>
              <c:strCache>
                <c:ptCount val="3"/>
                <c:pt idx="0">
                  <c:v>Sight</c:v>
                </c:pt>
                <c:pt idx="1">
                  <c:v>Touch</c:v>
                </c:pt>
                <c:pt idx="2">
                  <c:v>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</c:v>
                </c:pt>
                <c:pt idx="1">
                  <c:v>5</c:v>
                </c:pt>
                <c:pt idx="2">
                  <c:v>15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485269360269361"/>
          <c:y val="0"/>
          <c:w val="0.6818181818181817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="0" i="0" dirty="0" smtClean="0"/>
                      <a:t>Economica</a:t>
                    </a:r>
                    <a:r>
                      <a:rPr lang="en-US" sz="1800" b="0" i="0" dirty="0" smtClean="0"/>
                      <a:t>l</a:t>
                    </a:r>
                    <a:endParaRPr lang="en-US" sz="1800" b="0" i="0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 dirty="0" smtClean="0"/>
                      <a:t>Health</a:t>
                    </a:r>
                    <a:endParaRPr lang="en-US" sz="1600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I</a:t>
                    </a:r>
                    <a:r>
                      <a:rPr lang="en-US" sz="1600" dirty="0" smtClean="0"/>
                      <a:t>nternal</a:t>
                    </a:r>
                    <a:endParaRPr lang="en-US" sz="1400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Sheet1!$A$2:$A$5</c:f>
              <c:strCache>
                <c:ptCount val="3"/>
                <c:pt idx="0">
                  <c:v>Economical</c:v>
                </c:pt>
                <c:pt idx="1">
                  <c:v>Health</c:v>
                </c:pt>
                <c:pt idx="2">
                  <c:v>Internal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</c:ser>
        <c:dLbls>
          <c:showPercent val="1"/>
        </c:dLbls>
        <c:firstSliceAng val="0"/>
        <c:holeSize val="85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8"/>
  <c:chart>
    <c:title>
      <c:tx>
        <c:rich>
          <a:bodyPr/>
          <a:lstStyle/>
          <a:p>
            <a:pPr>
              <a:defRPr/>
            </a:pPr>
            <a:r>
              <a:rPr lang="en-US" sz="3600" dirty="0"/>
              <a:t>STE</a:t>
            </a:r>
          </a:p>
        </c:rich>
      </c:tx>
      <c:layout>
        <c:manualLayout>
          <c:xMode val="edge"/>
          <c:yMode val="edge"/>
          <c:x val="0.42616109461727131"/>
          <c:y val="6.122448979591837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27297943289875654"/>
                  <c:y val="-2.8884514435695539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>
                        <a:latin typeface="+mj-lt"/>
                      </a:rPr>
                      <a:t>Sight</a:t>
                    </a:r>
                    <a:endParaRPr lang="en-US" sz="2800" dirty="0">
                      <a:latin typeface="+mj-lt"/>
                    </a:endParaRP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0.26159846822425886"/>
                  <c:y val="-5.7405859981787988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Touch</a:t>
                    </a:r>
                    <a:endParaRPr lang="en-US" sz="2800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.13200507723419819"/>
                  <c:y val="0.19486849858053457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Ear</a:t>
                    </a:r>
                    <a:endParaRPr lang="en-US" sz="2400" dirty="0"/>
                  </a:p>
                </c:rich>
              </c:tx>
              <c:dLblPos val="bestFit"/>
              <c:showVal val="1"/>
            </c:dLbl>
            <c:dLblPos val="ctr"/>
            <c:showVal val="1"/>
            <c:showLeaderLines val="1"/>
          </c:dLbls>
          <c:cat>
            <c:strRef>
              <c:f>Sheet1!$A$2:$A$5</c:f>
              <c:strCache>
                <c:ptCount val="3"/>
                <c:pt idx="0">
                  <c:v>Sight</c:v>
                </c:pt>
                <c:pt idx="1">
                  <c:v>Touch</c:v>
                </c:pt>
                <c:pt idx="2">
                  <c:v>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49.5</c:v>
                </c:pt>
                <c:pt idx="1">
                  <c:v>49.5</c:v>
                </c:pt>
                <c:pt idx="2">
                  <c:v>1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22485269360269361"/>
          <c:y val="0"/>
          <c:w val="0.68181818181818177"/>
          <c:h val="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Economical</a:t>
                    </a:r>
                    <a:endParaRPr lang="en-US" sz="2000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Internal</a:t>
                    </a:r>
                    <a:endParaRPr lang="en-US" sz="2000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dirty="0" smtClean="0"/>
                      <a:t>Health</a:t>
                    </a:r>
                    <a:endParaRPr lang="en-US" sz="2000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Sheet1!$A$2:$A$5</c:f>
              <c:strCache>
                <c:ptCount val="3"/>
                <c:pt idx="0">
                  <c:v>Economical</c:v>
                </c:pt>
                <c:pt idx="1">
                  <c:v>Health</c:v>
                </c:pt>
                <c:pt idx="2">
                  <c:v>Internal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</c:ser>
        <c:dLbls>
          <c:showPercent val="1"/>
        </c:dLbls>
        <c:firstSliceAng val="0"/>
        <c:holeSize val="85"/>
      </c:doughnutChart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E0E10-F649-414C-97C1-18E26C90E2C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EB01580-7784-4631-B249-35C575D064D3}">
      <dgm:prSet phldrT="[Text]"/>
      <dgm:spPr/>
      <dgm:t>
        <a:bodyPr/>
        <a:lstStyle/>
        <a:p>
          <a:r>
            <a:rPr lang="en-US" smtClean="0"/>
            <a:t>Introduction</a:t>
          </a:r>
          <a:endParaRPr lang="en-US" dirty="0"/>
        </a:p>
      </dgm:t>
    </dgm:pt>
    <dgm:pt modelId="{AA49A47D-4A47-40FA-A49F-9A1EEEA5AE14}" type="parTrans" cxnId="{260CFB78-E13C-42E8-A029-2EC45162D9B6}">
      <dgm:prSet/>
      <dgm:spPr/>
      <dgm:t>
        <a:bodyPr/>
        <a:lstStyle/>
        <a:p>
          <a:endParaRPr lang="en-US"/>
        </a:p>
      </dgm:t>
    </dgm:pt>
    <dgm:pt modelId="{25F88FB8-C8CC-4897-A177-C4AA34CB432B}" type="sibTrans" cxnId="{260CFB78-E13C-42E8-A029-2EC45162D9B6}">
      <dgm:prSet/>
      <dgm:spPr/>
      <dgm:t>
        <a:bodyPr/>
        <a:lstStyle/>
        <a:p>
          <a:endParaRPr lang="en-US"/>
        </a:p>
      </dgm:t>
    </dgm:pt>
    <dgm:pt modelId="{D9884402-65B2-445A-B83F-5F6526F0F536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EBEA35DD-DDF2-4195-9D6D-108443590045}" type="parTrans" cxnId="{788A194A-3171-4035-B6FC-3546C3D812F3}">
      <dgm:prSet/>
      <dgm:spPr/>
      <dgm:t>
        <a:bodyPr/>
        <a:lstStyle/>
        <a:p>
          <a:endParaRPr lang="en-US"/>
        </a:p>
      </dgm:t>
    </dgm:pt>
    <dgm:pt modelId="{F2A870E3-8B2C-45A9-9E53-2BCDBD3743C4}" type="sibTrans" cxnId="{788A194A-3171-4035-B6FC-3546C3D812F3}">
      <dgm:prSet/>
      <dgm:spPr/>
      <dgm:t>
        <a:bodyPr/>
        <a:lstStyle/>
        <a:p>
          <a:endParaRPr lang="en-US"/>
        </a:p>
      </dgm:t>
    </dgm:pt>
    <dgm:pt modelId="{261C89B2-7016-4C8F-B153-BC18CB4FE117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B0AC8123-235C-4C56-83C9-5FF859AC0308}" type="parTrans" cxnId="{8ECDBF5C-D8C7-457B-A9FD-416A9546909E}">
      <dgm:prSet/>
      <dgm:spPr/>
      <dgm:t>
        <a:bodyPr/>
        <a:lstStyle/>
        <a:p>
          <a:endParaRPr lang="en-US"/>
        </a:p>
      </dgm:t>
    </dgm:pt>
    <dgm:pt modelId="{5DF3136E-F1E9-40C6-A56C-70A29F0B0757}" type="sibTrans" cxnId="{8ECDBF5C-D8C7-457B-A9FD-416A9546909E}">
      <dgm:prSet/>
      <dgm:spPr/>
      <dgm:t>
        <a:bodyPr/>
        <a:lstStyle/>
        <a:p>
          <a:endParaRPr lang="en-US"/>
        </a:p>
      </dgm:t>
    </dgm:pt>
    <dgm:pt modelId="{84C2A3C6-2D13-489E-9C41-613D7BC47219}" type="pres">
      <dgm:prSet presAssocID="{D26E0E10-F649-414C-97C1-18E26C90E2C0}" presName="arrowDiagram" presStyleCnt="0">
        <dgm:presLayoutVars>
          <dgm:chMax val="5"/>
          <dgm:dir/>
          <dgm:resizeHandles val="exact"/>
        </dgm:presLayoutVars>
      </dgm:prSet>
      <dgm:spPr/>
    </dgm:pt>
    <dgm:pt modelId="{B0180764-52EE-4336-8641-7D124801D854}" type="pres">
      <dgm:prSet presAssocID="{D26E0E10-F649-414C-97C1-18E26C90E2C0}" presName="arrow" presStyleLbl="bgShp" presStyleIdx="0" presStyleCnt="1" custLinFactNeighborX="1250" custLinFactNeighborY="-2000"/>
      <dgm:spPr/>
    </dgm:pt>
    <dgm:pt modelId="{D227612D-877B-42F6-B0DE-61C281C9F75D}" type="pres">
      <dgm:prSet presAssocID="{D26E0E10-F649-414C-97C1-18E26C90E2C0}" presName="arrowDiagram3" presStyleCnt="0"/>
      <dgm:spPr/>
    </dgm:pt>
    <dgm:pt modelId="{8662C56D-82F0-4FF4-B5D8-26CD55C8C5C4}" type="pres">
      <dgm:prSet presAssocID="{AEB01580-7784-4631-B249-35C575D064D3}" presName="bullet3a" presStyleLbl="node1" presStyleIdx="0" presStyleCnt="3"/>
      <dgm:spPr/>
    </dgm:pt>
    <dgm:pt modelId="{5E6E929B-9BC1-450F-BCF5-B4650CC82069}" type="pres">
      <dgm:prSet presAssocID="{AEB01580-7784-4631-B249-35C575D064D3}" presName="textBox3a" presStyleLbl="revTx" presStyleIdx="0" presStyleCnt="3" custScaleX="21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05003-2FF2-4E9E-82F5-409235A53AE9}" type="pres">
      <dgm:prSet presAssocID="{D9884402-65B2-445A-B83F-5F6526F0F536}" presName="bullet3b" presStyleLbl="node1" presStyleIdx="1" presStyleCnt="3"/>
      <dgm:spPr/>
    </dgm:pt>
    <dgm:pt modelId="{4496F1BB-7708-4A14-8A0E-02609BA24132}" type="pres">
      <dgm:prSet presAssocID="{D9884402-65B2-445A-B83F-5F6526F0F536}" presName="textBox3b" presStyleLbl="revTx" presStyleIdx="1" presStyleCnt="3" custScaleX="15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669C9-56D9-4A24-85E0-284F07A9A2A8}" type="pres">
      <dgm:prSet presAssocID="{261C89B2-7016-4C8F-B153-BC18CB4FE117}" presName="bullet3c" presStyleLbl="node1" presStyleIdx="2" presStyleCnt="3" custLinFactNeighborX="26923" custLinFactNeighborY="-12500"/>
      <dgm:spPr/>
    </dgm:pt>
    <dgm:pt modelId="{3266C2E4-5A28-4F3C-8B42-4C3CAE04B610}" type="pres">
      <dgm:prSet presAssocID="{261C89B2-7016-4C8F-B153-BC18CB4FE117}" presName="textBox3c" presStyleLbl="revTx" presStyleIdx="2" presStyleCnt="3" custScaleX="122414" custScaleY="94453" custLinFactNeighborX="15248" custLinFactNeighborY="-2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DFBF2E-9266-457B-BC22-22DE84D001FC}" type="presOf" srcId="{AEB01580-7784-4631-B249-35C575D064D3}" destId="{5E6E929B-9BC1-450F-BCF5-B4650CC82069}" srcOrd="0" destOrd="0" presId="urn:microsoft.com/office/officeart/2005/8/layout/arrow2"/>
    <dgm:cxn modelId="{D164C671-0F3C-415F-94D2-58AFF8027123}" type="presOf" srcId="{D26E0E10-F649-414C-97C1-18E26C90E2C0}" destId="{84C2A3C6-2D13-489E-9C41-613D7BC47219}" srcOrd="0" destOrd="0" presId="urn:microsoft.com/office/officeart/2005/8/layout/arrow2"/>
    <dgm:cxn modelId="{260CFB78-E13C-42E8-A029-2EC45162D9B6}" srcId="{D26E0E10-F649-414C-97C1-18E26C90E2C0}" destId="{AEB01580-7784-4631-B249-35C575D064D3}" srcOrd="0" destOrd="0" parTransId="{AA49A47D-4A47-40FA-A49F-9A1EEEA5AE14}" sibTransId="{25F88FB8-C8CC-4897-A177-C4AA34CB432B}"/>
    <dgm:cxn modelId="{788A194A-3171-4035-B6FC-3546C3D812F3}" srcId="{D26E0E10-F649-414C-97C1-18E26C90E2C0}" destId="{D9884402-65B2-445A-B83F-5F6526F0F536}" srcOrd="1" destOrd="0" parTransId="{EBEA35DD-DDF2-4195-9D6D-108443590045}" sibTransId="{F2A870E3-8B2C-45A9-9E53-2BCDBD3743C4}"/>
    <dgm:cxn modelId="{669C33BD-7F58-4594-A58E-76843B97C807}" type="presOf" srcId="{261C89B2-7016-4C8F-B153-BC18CB4FE117}" destId="{3266C2E4-5A28-4F3C-8B42-4C3CAE04B610}" srcOrd="0" destOrd="0" presId="urn:microsoft.com/office/officeart/2005/8/layout/arrow2"/>
    <dgm:cxn modelId="{8ECDBF5C-D8C7-457B-A9FD-416A9546909E}" srcId="{D26E0E10-F649-414C-97C1-18E26C90E2C0}" destId="{261C89B2-7016-4C8F-B153-BC18CB4FE117}" srcOrd="2" destOrd="0" parTransId="{B0AC8123-235C-4C56-83C9-5FF859AC0308}" sibTransId="{5DF3136E-F1E9-40C6-A56C-70A29F0B0757}"/>
    <dgm:cxn modelId="{8071F731-13ED-440D-AA59-67812D3C024C}" type="presOf" srcId="{D9884402-65B2-445A-B83F-5F6526F0F536}" destId="{4496F1BB-7708-4A14-8A0E-02609BA24132}" srcOrd="0" destOrd="0" presId="urn:microsoft.com/office/officeart/2005/8/layout/arrow2"/>
    <dgm:cxn modelId="{9EF10614-B65A-4503-96EB-E63CCFBD8B11}" type="presParOf" srcId="{84C2A3C6-2D13-489E-9C41-613D7BC47219}" destId="{B0180764-52EE-4336-8641-7D124801D854}" srcOrd="0" destOrd="0" presId="urn:microsoft.com/office/officeart/2005/8/layout/arrow2"/>
    <dgm:cxn modelId="{BF5E8ED3-2813-485E-B3CA-583BA82A7964}" type="presParOf" srcId="{84C2A3C6-2D13-489E-9C41-613D7BC47219}" destId="{D227612D-877B-42F6-B0DE-61C281C9F75D}" srcOrd="1" destOrd="0" presId="urn:microsoft.com/office/officeart/2005/8/layout/arrow2"/>
    <dgm:cxn modelId="{F30E5F25-E5C9-4ADC-8D5E-787692461052}" type="presParOf" srcId="{D227612D-877B-42F6-B0DE-61C281C9F75D}" destId="{8662C56D-82F0-4FF4-B5D8-26CD55C8C5C4}" srcOrd="0" destOrd="0" presId="urn:microsoft.com/office/officeart/2005/8/layout/arrow2"/>
    <dgm:cxn modelId="{64718A7B-8432-484F-ABDA-D82E427C903A}" type="presParOf" srcId="{D227612D-877B-42F6-B0DE-61C281C9F75D}" destId="{5E6E929B-9BC1-450F-BCF5-B4650CC82069}" srcOrd="1" destOrd="0" presId="urn:microsoft.com/office/officeart/2005/8/layout/arrow2"/>
    <dgm:cxn modelId="{9F417068-0DA6-494A-8F04-4E8BC70473D3}" type="presParOf" srcId="{D227612D-877B-42F6-B0DE-61C281C9F75D}" destId="{6EF05003-2FF2-4E9E-82F5-409235A53AE9}" srcOrd="2" destOrd="0" presId="urn:microsoft.com/office/officeart/2005/8/layout/arrow2"/>
    <dgm:cxn modelId="{1F8E8351-EF40-4971-B27D-E0131735FA92}" type="presParOf" srcId="{D227612D-877B-42F6-B0DE-61C281C9F75D}" destId="{4496F1BB-7708-4A14-8A0E-02609BA24132}" srcOrd="3" destOrd="0" presId="urn:microsoft.com/office/officeart/2005/8/layout/arrow2"/>
    <dgm:cxn modelId="{1E4BB64C-6192-47E3-9A71-63001AFAE53B}" type="presParOf" srcId="{D227612D-877B-42F6-B0DE-61C281C9F75D}" destId="{45A669C9-56D9-4A24-85E0-284F07A9A2A8}" srcOrd="4" destOrd="0" presId="urn:microsoft.com/office/officeart/2005/8/layout/arrow2"/>
    <dgm:cxn modelId="{33763A3D-5CD3-4FD1-A31F-EEBAEA47F3C9}" type="presParOf" srcId="{D227612D-877B-42F6-B0DE-61C281C9F75D}" destId="{3266C2E4-5A28-4F3C-8B42-4C3CAE04B61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D77E9D-4752-4794-BBFA-FC6751DE29F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E52781-BC10-4B01-8089-385E109C7E72}">
      <dgm:prSet phldrT="[Text]"/>
      <dgm:spPr/>
      <dgm:t>
        <a:bodyPr/>
        <a:lstStyle/>
        <a:p>
          <a:endParaRPr lang="en-US" dirty="0"/>
        </a:p>
      </dgm:t>
    </dgm:pt>
    <dgm:pt modelId="{329A0C23-90DD-4350-8546-C54959035297}" type="parTrans" cxnId="{13BF4147-17C9-4336-BED2-D5828F34C62C}">
      <dgm:prSet/>
      <dgm:spPr/>
      <dgm:t>
        <a:bodyPr/>
        <a:lstStyle/>
        <a:p>
          <a:endParaRPr lang="en-US"/>
        </a:p>
      </dgm:t>
    </dgm:pt>
    <dgm:pt modelId="{99CAF651-ECF2-4279-94A1-9AEA745CD639}" type="sibTrans" cxnId="{13BF4147-17C9-4336-BED2-D5828F34C62C}">
      <dgm:prSet/>
      <dgm:spPr/>
      <dgm:t>
        <a:bodyPr/>
        <a:lstStyle/>
        <a:p>
          <a:endParaRPr lang="en-US"/>
        </a:p>
      </dgm:t>
    </dgm:pt>
    <dgm:pt modelId="{44F38AFD-37F0-456A-B95E-E549245DE2F6}">
      <dgm:prSet phldrT="[Text]"/>
      <dgm:spPr/>
      <dgm:t>
        <a:bodyPr/>
        <a:lstStyle/>
        <a:p>
          <a:r>
            <a:rPr lang="en-US" dirty="0" smtClean="0"/>
            <a:t>Ear</a:t>
          </a:r>
          <a:endParaRPr lang="en-US" dirty="0"/>
        </a:p>
      </dgm:t>
    </dgm:pt>
    <dgm:pt modelId="{7B9A69D7-BF6A-4609-BCA3-E007A8FD55A5}" type="parTrans" cxnId="{973B4020-05A2-489B-823C-ADA554B8765C}">
      <dgm:prSet/>
      <dgm:spPr/>
      <dgm:t>
        <a:bodyPr/>
        <a:lstStyle/>
        <a:p>
          <a:endParaRPr lang="en-US"/>
        </a:p>
      </dgm:t>
    </dgm:pt>
    <dgm:pt modelId="{DC9B74C2-D5A3-49CF-9A22-38378CA346A1}" type="sibTrans" cxnId="{973B4020-05A2-489B-823C-ADA554B8765C}">
      <dgm:prSet/>
      <dgm:spPr/>
      <dgm:t>
        <a:bodyPr/>
        <a:lstStyle/>
        <a:p>
          <a:endParaRPr lang="en-US"/>
        </a:p>
      </dgm:t>
    </dgm:pt>
    <dgm:pt modelId="{75A89B1B-F24C-4540-84DB-1A850C58C65E}">
      <dgm:prSet phldrT="[Text]"/>
      <dgm:spPr/>
      <dgm:t>
        <a:bodyPr/>
        <a:lstStyle/>
        <a:p>
          <a:endParaRPr lang="en-US" dirty="0" smtClean="0"/>
        </a:p>
      </dgm:t>
    </dgm:pt>
    <dgm:pt modelId="{D6DE321A-B101-4EC2-8D1D-8BEC8CF73CB4}" type="sibTrans" cxnId="{D19AFE0F-FC97-422C-A0DB-DBA21A3200F1}">
      <dgm:prSet/>
      <dgm:spPr/>
      <dgm:t>
        <a:bodyPr/>
        <a:lstStyle/>
        <a:p>
          <a:endParaRPr lang="en-US"/>
        </a:p>
      </dgm:t>
    </dgm:pt>
    <dgm:pt modelId="{9D82C905-581B-4345-BDE6-2499588CB518}" type="parTrans" cxnId="{D19AFE0F-FC97-422C-A0DB-DBA21A3200F1}">
      <dgm:prSet/>
      <dgm:spPr/>
      <dgm:t>
        <a:bodyPr/>
        <a:lstStyle/>
        <a:p>
          <a:endParaRPr lang="en-US"/>
        </a:p>
      </dgm:t>
    </dgm:pt>
    <dgm:pt modelId="{9D2B8B8E-E7EA-4F94-95B6-2BA257907857}">
      <dgm:prSet phldrT="[Text]"/>
      <dgm:spPr/>
      <dgm:t>
        <a:bodyPr/>
        <a:lstStyle/>
        <a:p>
          <a:endParaRPr lang="en-US" dirty="0"/>
        </a:p>
      </dgm:t>
    </dgm:pt>
    <dgm:pt modelId="{723EE7A8-FA14-44E1-9A1F-A21CA2746E04}" type="sibTrans" cxnId="{9F4002DC-67D4-4E34-A8D0-2BCCD02B12FF}">
      <dgm:prSet/>
      <dgm:spPr/>
      <dgm:t>
        <a:bodyPr/>
        <a:lstStyle/>
        <a:p>
          <a:endParaRPr lang="en-US"/>
        </a:p>
      </dgm:t>
    </dgm:pt>
    <dgm:pt modelId="{EDFB7D86-2BDB-4154-85B8-7B4102014A20}" type="parTrans" cxnId="{9F4002DC-67D4-4E34-A8D0-2BCCD02B12FF}">
      <dgm:prSet/>
      <dgm:spPr/>
      <dgm:t>
        <a:bodyPr/>
        <a:lstStyle/>
        <a:p>
          <a:endParaRPr lang="en-US"/>
        </a:p>
      </dgm:t>
    </dgm:pt>
    <dgm:pt modelId="{F7EB72F4-73CD-4F30-AEB9-DAD062A4E60E}" type="pres">
      <dgm:prSet presAssocID="{FCD77E9D-4752-4794-BBFA-FC6751DE29F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90426-BF54-4C18-922F-1F26B153CC77}" type="pres">
      <dgm:prSet presAssocID="{FCD77E9D-4752-4794-BBFA-FC6751DE29FD}" presName="ellipse" presStyleLbl="trBgShp" presStyleIdx="0" presStyleCnt="1"/>
      <dgm:spPr/>
    </dgm:pt>
    <dgm:pt modelId="{E2C366A8-0D6E-4679-9B18-84BB6D2AF7C2}" type="pres">
      <dgm:prSet presAssocID="{FCD77E9D-4752-4794-BBFA-FC6751DE29FD}" presName="arrow1" presStyleLbl="fgShp" presStyleIdx="0" presStyleCnt="1"/>
      <dgm:spPr/>
    </dgm:pt>
    <dgm:pt modelId="{DDAB6BC7-3B3F-4CB7-B314-8B99F62A5FE5}" type="pres">
      <dgm:prSet presAssocID="{FCD77E9D-4752-4794-BBFA-FC6751DE29FD}" presName="rectangle" presStyleLbl="revTx" presStyleIdx="0" presStyleCnt="1" custScaleX="242441" custScaleY="207310" custLinFactNeighborX="586" custLinFactNeighborY="24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D1CA0-B630-4537-A887-07DFECA41EC6}" type="pres">
      <dgm:prSet presAssocID="{44E52781-BC10-4B01-8089-385E109C7E72}" presName="item1" presStyleLbl="node1" presStyleIdx="0" presStyleCnt="3" custScaleX="134753" custScaleY="129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3A793-AA9F-4E17-963A-0210A6E7777D}" type="pres">
      <dgm:prSet presAssocID="{44F38AFD-37F0-456A-B95E-E549245DE2F6}" presName="item2" presStyleLbl="node1" presStyleIdx="1" presStyleCnt="3" custScaleX="117226" custScaleY="111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AE27E-E7AC-48BC-8285-0EC4854349D7}" type="pres">
      <dgm:prSet presAssocID="{9D2B8B8E-E7EA-4F94-95B6-2BA257907857}" presName="item3" presStyleLbl="node1" presStyleIdx="2" presStyleCnt="3" custScaleX="145254" custScaleY="135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F0382-07B9-4326-BDE4-AF0630835782}" type="pres">
      <dgm:prSet presAssocID="{FCD77E9D-4752-4794-BBFA-FC6751DE29FD}" presName="funnel" presStyleLbl="trAlignAcc1" presStyleIdx="0" presStyleCnt="1" custScaleX="119728" custScaleY="134662" custLinFactNeighborX="0" custLinFactNeighborY="-9071"/>
      <dgm:spPr/>
    </dgm:pt>
  </dgm:ptLst>
  <dgm:cxnLst>
    <dgm:cxn modelId="{973B4020-05A2-489B-823C-ADA554B8765C}" srcId="{FCD77E9D-4752-4794-BBFA-FC6751DE29FD}" destId="{44F38AFD-37F0-456A-B95E-E549245DE2F6}" srcOrd="2" destOrd="0" parTransId="{7B9A69D7-BF6A-4609-BCA3-E007A8FD55A5}" sibTransId="{DC9B74C2-D5A3-49CF-9A22-38378CA346A1}"/>
    <dgm:cxn modelId="{97C35FBB-C0BB-45CE-96C0-E1D5742701EC}" type="presOf" srcId="{44F38AFD-37F0-456A-B95E-E549245DE2F6}" destId="{00ED1CA0-B630-4537-A887-07DFECA41EC6}" srcOrd="0" destOrd="0" presId="urn:microsoft.com/office/officeart/2005/8/layout/funnel1"/>
    <dgm:cxn modelId="{60F1F801-7D15-4C37-A19D-AED310530071}" type="presOf" srcId="{44E52781-BC10-4B01-8089-385E109C7E72}" destId="{2793A793-AA9F-4E17-963A-0210A6E7777D}" srcOrd="0" destOrd="0" presId="urn:microsoft.com/office/officeart/2005/8/layout/funnel1"/>
    <dgm:cxn modelId="{D19AFE0F-FC97-422C-A0DB-DBA21A3200F1}" srcId="{FCD77E9D-4752-4794-BBFA-FC6751DE29FD}" destId="{75A89B1B-F24C-4540-84DB-1A850C58C65E}" srcOrd="0" destOrd="0" parTransId="{9D82C905-581B-4345-BDE6-2499588CB518}" sibTransId="{D6DE321A-B101-4EC2-8D1D-8BEC8CF73CB4}"/>
    <dgm:cxn modelId="{A03D55F7-F0DB-405F-A3DA-9D1D47E9BAE6}" type="presOf" srcId="{75A89B1B-F24C-4540-84DB-1A850C58C65E}" destId="{F9EAE27E-E7AC-48BC-8285-0EC4854349D7}" srcOrd="0" destOrd="0" presId="urn:microsoft.com/office/officeart/2005/8/layout/funnel1"/>
    <dgm:cxn modelId="{9F4002DC-67D4-4E34-A8D0-2BCCD02B12FF}" srcId="{FCD77E9D-4752-4794-BBFA-FC6751DE29FD}" destId="{9D2B8B8E-E7EA-4F94-95B6-2BA257907857}" srcOrd="3" destOrd="0" parTransId="{EDFB7D86-2BDB-4154-85B8-7B4102014A20}" sibTransId="{723EE7A8-FA14-44E1-9A1F-A21CA2746E04}"/>
    <dgm:cxn modelId="{13BF4147-17C9-4336-BED2-D5828F34C62C}" srcId="{FCD77E9D-4752-4794-BBFA-FC6751DE29FD}" destId="{44E52781-BC10-4B01-8089-385E109C7E72}" srcOrd="1" destOrd="0" parTransId="{329A0C23-90DD-4350-8546-C54959035297}" sibTransId="{99CAF651-ECF2-4279-94A1-9AEA745CD639}"/>
    <dgm:cxn modelId="{4D056E2F-DD9B-4053-A1A6-294F63D077E7}" type="presOf" srcId="{9D2B8B8E-E7EA-4F94-95B6-2BA257907857}" destId="{DDAB6BC7-3B3F-4CB7-B314-8B99F62A5FE5}" srcOrd="0" destOrd="0" presId="urn:microsoft.com/office/officeart/2005/8/layout/funnel1"/>
    <dgm:cxn modelId="{1D2768D0-5CDE-4C1F-82AB-C9410ABC075B}" type="presOf" srcId="{FCD77E9D-4752-4794-BBFA-FC6751DE29FD}" destId="{F7EB72F4-73CD-4F30-AEB9-DAD062A4E60E}" srcOrd="0" destOrd="0" presId="urn:microsoft.com/office/officeart/2005/8/layout/funnel1"/>
    <dgm:cxn modelId="{CF80AC07-105D-41F9-A701-7DD4C387E718}" type="presParOf" srcId="{F7EB72F4-73CD-4F30-AEB9-DAD062A4E60E}" destId="{6A690426-BF54-4C18-922F-1F26B153CC77}" srcOrd="0" destOrd="0" presId="urn:microsoft.com/office/officeart/2005/8/layout/funnel1"/>
    <dgm:cxn modelId="{8647A5E3-C825-45F4-BDBF-1351CECD73C6}" type="presParOf" srcId="{F7EB72F4-73CD-4F30-AEB9-DAD062A4E60E}" destId="{E2C366A8-0D6E-4679-9B18-84BB6D2AF7C2}" srcOrd="1" destOrd="0" presId="urn:microsoft.com/office/officeart/2005/8/layout/funnel1"/>
    <dgm:cxn modelId="{BAE5926D-D656-4AF4-B436-A94A7471E1B4}" type="presParOf" srcId="{F7EB72F4-73CD-4F30-AEB9-DAD062A4E60E}" destId="{DDAB6BC7-3B3F-4CB7-B314-8B99F62A5FE5}" srcOrd="2" destOrd="0" presId="urn:microsoft.com/office/officeart/2005/8/layout/funnel1"/>
    <dgm:cxn modelId="{DA45567B-BCF6-40C7-BA36-17BD5EF3220C}" type="presParOf" srcId="{F7EB72F4-73CD-4F30-AEB9-DAD062A4E60E}" destId="{00ED1CA0-B630-4537-A887-07DFECA41EC6}" srcOrd="3" destOrd="0" presId="urn:microsoft.com/office/officeart/2005/8/layout/funnel1"/>
    <dgm:cxn modelId="{67B107C1-B7EC-4614-82BC-2CBFF115140C}" type="presParOf" srcId="{F7EB72F4-73CD-4F30-AEB9-DAD062A4E60E}" destId="{2793A793-AA9F-4E17-963A-0210A6E7777D}" srcOrd="4" destOrd="0" presId="urn:microsoft.com/office/officeart/2005/8/layout/funnel1"/>
    <dgm:cxn modelId="{CF542448-E1BA-4C03-9347-A57C49FA9F05}" type="presParOf" srcId="{F7EB72F4-73CD-4F30-AEB9-DAD062A4E60E}" destId="{F9EAE27E-E7AC-48BC-8285-0EC4854349D7}" srcOrd="5" destOrd="0" presId="urn:microsoft.com/office/officeart/2005/8/layout/funnel1"/>
    <dgm:cxn modelId="{A1CCF1D6-3CAC-472F-BAD0-5A11C307F4BA}" type="presParOf" srcId="{F7EB72F4-73CD-4F30-AEB9-DAD062A4E60E}" destId="{2C5F0382-07B9-4326-BDE4-AF063083578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C9BE5A-1F7C-431C-89F8-507246D6D20F}" type="doc">
      <dgm:prSet loTypeId="urn:microsoft.com/office/officeart/2005/8/layout/gear1" loCatId="process" qsTypeId="urn:microsoft.com/office/officeart/2005/8/quickstyle/simple1" qsCatId="simple" csTypeId="urn:microsoft.com/office/officeart/2005/8/colors/accent3_2" csCatId="accent3" phldr="1"/>
      <dgm:spPr/>
    </dgm:pt>
    <dgm:pt modelId="{9ABE0681-7FE7-4600-A203-457D07CDECFD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tx1"/>
              </a:solidFill>
            </a:rPr>
            <a:t>Internal</a:t>
          </a:r>
          <a:endParaRPr lang="en-US" sz="4000" dirty="0">
            <a:solidFill>
              <a:schemeClr val="tx1"/>
            </a:solidFill>
          </a:endParaRPr>
        </a:p>
      </dgm:t>
    </dgm:pt>
    <dgm:pt modelId="{5ADE6552-20FD-456D-8D68-0A814FEB9977}" type="parTrans" cxnId="{1D1EC7D4-FAFA-46D1-A71A-E59D9F64B783}">
      <dgm:prSet/>
      <dgm:spPr/>
      <dgm:t>
        <a:bodyPr/>
        <a:lstStyle/>
        <a:p>
          <a:endParaRPr lang="en-US"/>
        </a:p>
      </dgm:t>
    </dgm:pt>
    <dgm:pt modelId="{C3114BB4-479E-44B4-B71C-887FD2A6433A}" type="sibTrans" cxnId="{1D1EC7D4-FAFA-46D1-A71A-E59D9F64B783}">
      <dgm:prSet/>
      <dgm:spPr/>
      <dgm:t>
        <a:bodyPr/>
        <a:lstStyle/>
        <a:p>
          <a:endParaRPr lang="en-US"/>
        </a:p>
      </dgm:t>
    </dgm:pt>
    <dgm:pt modelId="{8E63886D-E4AD-4149-8688-553EABA8E905}">
      <dgm:prSet phldrT="[Text]" custT="1"/>
      <dgm:spPr/>
      <dgm:t>
        <a:bodyPr/>
        <a:lstStyle/>
        <a:p>
          <a:r>
            <a:rPr lang="en-US" sz="3200" dirty="0" smtClean="0">
              <a:solidFill>
                <a:schemeClr val="tx1"/>
              </a:solidFill>
            </a:rPr>
            <a:t>Health</a:t>
          </a:r>
          <a:endParaRPr lang="en-US" sz="3200" dirty="0">
            <a:solidFill>
              <a:schemeClr val="tx1"/>
            </a:solidFill>
          </a:endParaRPr>
        </a:p>
      </dgm:t>
    </dgm:pt>
    <dgm:pt modelId="{3D48D0B8-757E-45F0-8331-681B0F988F7C}" type="parTrans" cxnId="{716169B1-06C5-4CEB-B088-A36AA10EB1B1}">
      <dgm:prSet/>
      <dgm:spPr/>
      <dgm:t>
        <a:bodyPr/>
        <a:lstStyle/>
        <a:p>
          <a:endParaRPr lang="en-US"/>
        </a:p>
      </dgm:t>
    </dgm:pt>
    <dgm:pt modelId="{595753C3-B371-475F-A667-D75269828E77}" type="sibTrans" cxnId="{716169B1-06C5-4CEB-B088-A36AA10EB1B1}">
      <dgm:prSet/>
      <dgm:spPr/>
      <dgm:t>
        <a:bodyPr/>
        <a:lstStyle/>
        <a:p>
          <a:endParaRPr lang="en-US"/>
        </a:p>
      </dgm:t>
    </dgm:pt>
    <dgm:pt modelId="{6EC21149-65F8-4C8E-96EA-2A91A38C7909}">
      <dgm:prSet phldrT="[Text]" custT="1"/>
      <dgm:spPr/>
      <dgm:t>
        <a:bodyPr/>
        <a:lstStyle/>
        <a:p>
          <a:endParaRPr lang="en-US" sz="3600" dirty="0"/>
        </a:p>
      </dgm:t>
    </dgm:pt>
    <dgm:pt modelId="{1288274D-75F1-47D6-8003-FD595B90C62A}" type="parTrans" cxnId="{3B3B9B3B-351E-4671-9FB1-582925D4D0C0}">
      <dgm:prSet/>
      <dgm:spPr/>
      <dgm:t>
        <a:bodyPr/>
        <a:lstStyle/>
        <a:p>
          <a:endParaRPr lang="en-US"/>
        </a:p>
      </dgm:t>
    </dgm:pt>
    <dgm:pt modelId="{CD295B58-28B8-4878-9A79-A1886B140557}" type="sibTrans" cxnId="{3B3B9B3B-351E-4671-9FB1-582925D4D0C0}">
      <dgm:prSet/>
      <dgm:spPr/>
      <dgm:t>
        <a:bodyPr/>
        <a:lstStyle/>
        <a:p>
          <a:endParaRPr lang="en-US"/>
        </a:p>
      </dgm:t>
    </dgm:pt>
    <dgm:pt modelId="{25656285-089C-41F7-ADE8-B6EB5A95067C}" type="pres">
      <dgm:prSet presAssocID="{EBC9BE5A-1F7C-431C-89F8-507246D6D20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CB9828C-BCC6-42B3-8340-26AD9499E2EC}" type="pres">
      <dgm:prSet presAssocID="{9ABE0681-7FE7-4600-A203-457D07CDECFD}" presName="gear1" presStyleLbl="node1" presStyleIdx="0" presStyleCnt="3">
        <dgm:presLayoutVars>
          <dgm:chMax val="1"/>
          <dgm:bulletEnabled val="1"/>
        </dgm:presLayoutVars>
      </dgm:prSet>
      <dgm:spPr/>
    </dgm:pt>
    <dgm:pt modelId="{14D623D1-9543-446F-AD64-37A114AF5597}" type="pres">
      <dgm:prSet presAssocID="{9ABE0681-7FE7-4600-A203-457D07CDECFD}" presName="gear1srcNode" presStyleLbl="node1" presStyleIdx="0" presStyleCnt="3"/>
      <dgm:spPr/>
    </dgm:pt>
    <dgm:pt modelId="{CF2C0F5A-0E22-4CAA-9090-57703BE29204}" type="pres">
      <dgm:prSet presAssocID="{9ABE0681-7FE7-4600-A203-457D07CDECFD}" presName="gear1dstNode" presStyleLbl="node1" presStyleIdx="0" presStyleCnt="3"/>
      <dgm:spPr/>
    </dgm:pt>
    <dgm:pt modelId="{ED453A18-A6EF-4DA0-A67D-31EBA6B61139}" type="pres">
      <dgm:prSet presAssocID="{8E63886D-E4AD-4149-8688-553EABA8E905}" presName="gear2" presStyleLbl="node1" presStyleIdx="1" presStyleCnt="3" custScaleX="107373" custLinFactNeighborX="-818" custLinFactNeighborY="-507">
        <dgm:presLayoutVars>
          <dgm:chMax val="1"/>
          <dgm:bulletEnabled val="1"/>
        </dgm:presLayoutVars>
      </dgm:prSet>
      <dgm:spPr/>
    </dgm:pt>
    <dgm:pt modelId="{8CC6DC2F-40F8-467B-889E-F5B1CB7B41B1}" type="pres">
      <dgm:prSet presAssocID="{8E63886D-E4AD-4149-8688-553EABA8E905}" presName="gear2srcNode" presStyleLbl="node1" presStyleIdx="1" presStyleCnt="3"/>
      <dgm:spPr/>
    </dgm:pt>
    <dgm:pt modelId="{DB787316-7A93-46AB-8B1D-F278D21E41C3}" type="pres">
      <dgm:prSet presAssocID="{8E63886D-E4AD-4149-8688-553EABA8E905}" presName="gear2dstNode" presStyleLbl="node1" presStyleIdx="1" presStyleCnt="3"/>
      <dgm:spPr/>
    </dgm:pt>
    <dgm:pt modelId="{7E47E56B-F6F0-4F20-BDA7-B4DA6B27F288}" type="pres">
      <dgm:prSet presAssocID="{6EC21149-65F8-4C8E-96EA-2A91A38C7909}" presName="gear3" presStyleLbl="node1" presStyleIdx="2" presStyleCnt="3" custLinFactNeighborX="-3619" custLinFactNeighborY="0"/>
      <dgm:spPr/>
    </dgm:pt>
    <dgm:pt modelId="{8ED0C4B6-DDD9-40A8-BD55-422E27C02053}" type="pres">
      <dgm:prSet presAssocID="{6EC21149-65F8-4C8E-96EA-2A91A38C790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8B66E55C-10EC-4774-936A-866D00A0C981}" type="pres">
      <dgm:prSet presAssocID="{6EC21149-65F8-4C8E-96EA-2A91A38C7909}" presName="gear3srcNode" presStyleLbl="node1" presStyleIdx="2" presStyleCnt="3"/>
      <dgm:spPr/>
    </dgm:pt>
    <dgm:pt modelId="{EB62A7A1-4D15-4312-9408-A2EABFC1A49E}" type="pres">
      <dgm:prSet presAssocID="{6EC21149-65F8-4C8E-96EA-2A91A38C7909}" presName="gear3dstNode" presStyleLbl="node1" presStyleIdx="2" presStyleCnt="3"/>
      <dgm:spPr/>
    </dgm:pt>
    <dgm:pt modelId="{AF110CFF-DB59-4FE4-94EE-2C7A012E805B}" type="pres">
      <dgm:prSet presAssocID="{C3114BB4-479E-44B4-B71C-887FD2A6433A}" presName="connector1" presStyleLbl="sibTrans2D1" presStyleIdx="0" presStyleCnt="3"/>
      <dgm:spPr/>
    </dgm:pt>
    <dgm:pt modelId="{F2872FC2-DB36-4683-95FD-D60B8DA0FDB0}" type="pres">
      <dgm:prSet presAssocID="{595753C3-B371-475F-A667-D75269828E77}" presName="connector2" presStyleLbl="sibTrans2D1" presStyleIdx="1" presStyleCnt="3"/>
      <dgm:spPr/>
    </dgm:pt>
    <dgm:pt modelId="{CC170E39-BB62-4C4B-8AC0-9BB69FA51448}" type="pres">
      <dgm:prSet presAssocID="{CD295B58-28B8-4878-9A79-A1886B140557}" presName="connector3" presStyleLbl="sibTrans2D1" presStyleIdx="2" presStyleCnt="3"/>
      <dgm:spPr/>
    </dgm:pt>
  </dgm:ptLst>
  <dgm:cxnLst>
    <dgm:cxn modelId="{B596D288-6759-4BB7-8E9C-16436860EBFE}" type="presOf" srcId="{595753C3-B371-475F-A667-D75269828E77}" destId="{F2872FC2-DB36-4683-95FD-D60B8DA0FDB0}" srcOrd="0" destOrd="0" presId="urn:microsoft.com/office/officeart/2005/8/layout/gear1"/>
    <dgm:cxn modelId="{3B652878-0A25-449F-BD8D-76C8A249A936}" type="presOf" srcId="{8E63886D-E4AD-4149-8688-553EABA8E905}" destId="{DB787316-7A93-46AB-8B1D-F278D21E41C3}" srcOrd="2" destOrd="0" presId="urn:microsoft.com/office/officeart/2005/8/layout/gear1"/>
    <dgm:cxn modelId="{F3CF4FD0-0FA1-42A0-9355-83340C0583A2}" type="presOf" srcId="{CD295B58-28B8-4878-9A79-A1886B140557}" destId="{CC170E39-BB62-4C4B-8AC0-9BB69FA51448}" srcOrd="0" destOrd="0" presId="urn:microsoft.com/office/officeart/2005/8/layout/gear1"/>
    <dgm:cxn modelId="{8F1991CB-509F-494A-8BCD-DC20463A0FEF}" type="presOf" srcId="{9ABE0681-7FE7-4600-A203-457D07CDECFD}" destId="{CF2C0F5A-0E22-4CAA-9090-57703BE29204}" srcOrd="2" destOrd="0" presId="urn:microsoft.com/office/officeart/2005/8/layout/gear1"/>
    <dgm:cxn modelId="{8005C243-3A67-4CF7-B027-A38DFF1E9CF0}" type="presOf" srcId="{EBC9BE5A-1F7C-431C-89F8-507246D6D20F}" destId="{25656285-089C-41F7-ADE8-B6EB5A95067C}" srcOrd="0" destOrd="0" presId="urn:microsoft.com/office/officeart/2005/8/layout/gear1"/>
    <dgm:cxn modelId="{DB6394D2-D4BE-4555-BC24-00E3DD9C47FF}" type="presOf" srcId="{6EC21149-65F8-4C8E-96EA-2A91A38C7909}" destId="{EB62A7A1-4D15-4312-9408-A2EABFC1A49E}" srcOrd="3" destOrd="0" presId="urn:microsoft.com/office/officeart/2005/8/layout/gear1"/>
    <dgm:cxn modelId="{3B3B9B3B-351E-4671-9FB1-582925D4D0C0}" srcId="{EBC9BE5A-1F7C-431C-89F8-507246D6D20F}" destId="{6EC21149-65F8-4C8E-96EA-2A91A38C7909}" srcOrd="2" destOrd="0" parTransId="{1288274D-75F1-47D6-8003-FD595B90C62A}" sibTransId="{CD295B58-28B8-4878-9A79-A1886B140557}"/>
    <dgm:cxn modelId="{22E80575-6E10-40BE-8049-3774087D5886}" type="presOf" srcId="{6EC21149-65F8-4C8E-96EA-2A91A38C7909}" destId="{8ED0C4B6-DDD9-40A8-BD55-422E27C02053}" srcOrd="1" destOrd="0" presId="urn:microsoft.com/office/officeart/2005/8/layout/gear1"/>
    <dgm:cxn modelId="{1D1EC7D4-FAFA-46D1-A71A-E59D9F64B783}" srcId="{EBC9BE5A-1F7C-431C-89F8-507246D6D20F}" destId="{9ABE0681-7FE7-4600-A203-457D07CDECFD}" srcOrd="0" destOrd="0" parTransId="{5ADE6552-20FD-456D-8D68-0A814FEB9977}" sibTransId="{C3114BB4-479E-44B4-B71C-887FD2A6433A}"/>
    <dgm:cxn modelId="{76EB6E36-FB4D-447F-A238-D64994E9D507}" type="presOf" srcId="{6EC21149-65F8-4C8E-96EA-2A91A38C7909}" destId="{8B66E55C-10EC-4774-936A-866D00A0C981}" srcOrd="2" destOrd="0" presId="urn:microsoft.com/office/officeart/2005/8/layout/gear1"/>
    <dgm:cxn modelId="{CABC87AA-DC97-4BD0-BA70-F81DC7A9A1C4}" type="presOf" srcId="{8E63886D-E4AD-4149-8688-553EABA8E905}" destId="{8CC6DC2F-40F8-467B-889E-F5B1CB7B41B1}" srcOrd="1" destOrd="0" presId="urn:microsoft.com/office/officeart/2005/8/layout/gear1"/>
    <dgm:cxn modelId="{ECBA7E50-B522-44EC-A6C2-B03A9F46763D}" type="presOf" srcId="{C3114BB4-479E-44B4-B71C-887FD2A6433A}" destId="{AF110CFF-DB59-4FE4-94EE-2C7A012E805B}" srcOrd="0" destOrd="0" presId="urn:microsoft.com/office/officeart/2005/8/layout/gear1"/>
    <dgm:cxn modelId="{2B7D32E8-7C8B-440B-B370-8C5B868E5CFE}" type="presOf" srcId="{8E63886D-E4AD-4149-8688-553EABA8E905}" destId="{ED453A18-A6EF-4DA0-A67D-31EBA6B61139}" srcOrd="0" destOrd="0" presId="urn:microsoft.com/office/officeart/2005/8/layout/gear1"/>
    <dgm:cxn modelId="{716169B1-06C5-4CEB-B088-A36AA10EB1B1}" srcId="{EBC9BE5A-1F7C-431C-89F8-507246D6D20F}" destId="{8E63886D-E4AD-4149-8688-553EABA8E905}" srcOrd="1" destOrd="0" parTransId="{3D48D0B8-757E-45F0-8331-681B0F988F7C}" sibTransId="{595753C3-B371-475F-A667-D75269828E77}"/>
    <dgm:cxn modelId="{EE0DAA47-7C9B-4F3F-8EC2-87CFDF5F8326}" type="presOf" srcId="{6EC21149-65F8-4C8E-96EA-2A91A38C7909}" destId="{7E47E56B-F6F0-4F20-BDA7-B4DA6B27F288}" srcOrd="0" destOrd="0" presId="urn:microsoft.com/office/officeart/2005/8/layout/gear1"/>
    <dgm:cxn modelId="{DF75F307-D261-46C1-A668-7D78E87B7B50}" type="presOf" srcId="{9ABE0681-7FE7-4600-A203-457D07CDECFD}" destId="{7CB9828C-BCC6-42B3-8340-26AD9499E2EC}" srcOrd="0" destOrd="0" presId="urn:microsoft.com/office/officeart/2005/8/layout/gear1"/>
    <dgm:cxn modelId="{5BA34AED-FF3F-4909-9F9E-878B8C8A4F21}" type="presOf" srcId="{9ABE0681-7FE7-4600-A203-457D07CDECFD}" destId="{14D623D1-9543-446F-AD64-37A114AF5597}" srcOrd="1" destOrd="0" presId="urn:microsoft.com/office/officeart/2005/8/layout/gear1"/>
    <dgm:cxn modelId="{2832F9C9-90C0-4908-B759-5AAF44F03C94}" type="presParOf" srcId="{25656285-089C-41F7-ADE8-B6EB5A95067C}" destId="{7CB9828C-BCC6-42B3-8340-26AD9499E2EC}" srcOrd="0" destOrd="0" presId="urn:microsoft.com/office/officeart/2005/8/layout/gear1"/>
    <dgm:cxn modelId="{40E85E58-0B91-4EBC-94DC-F0B9E0C0F698}" type="presParOf" srcId="{25656285-089C-41F7-ADE8-B6EB5A95067C}" destId="{14D623D1-9543-446F-AD64-37A114AF5597}" srcOrd="1" destOrd="0" presId="urn:microsoft.com/office/officeart/2005/8/layout/gear1"/>
    <dgm:cxn modelId="{85B82F72-EABC-415B-8BAD-FD65487D182F}" type="presParOf" srcId="{25656285-089C-41F7-ADE8-B6EB5A95067C}" destId="{CF2C0F5A-0E22-4CAA-9090-57703BE29204}" srcOrd="2" destOrd="0" presId="urn:microsoft.com/office/officeart/2005/8/layout/gear1"/>
    <dgm:cxn modelId="{CE203910-25C2-495E-AF00-146DF9090680}" type="presParOf" srcId="{25656285-089C-41F7-ADE8-B6EB5A95067C}" destId="{ED453A18-A6EF-4DA0-A67D-31EBA6B61139}" srcOrd="3" destOrd="0" presId="urn:microsoft.com/office/officeart/2005/8/layout/gear1"/>
    <dgm:cxn modelId="{46A405CE-1928-49D1-AD0B-A6323324536C}" type="presParOf" srcId="{25656285-089C-41F7-ADE8-B6EB5A95067C}" destId="{8CC6DC2F-40F8-467B-889E-F5B1CB7B41B1}" srcOrd="4" destOrd="0" presId="urn:microsoft.com/office/officeart/2005/8/layout/gear1"/>
    <dgm:cxn modelId="{4523AFD6-0DEA-4908-B303-379E9B9FD49E}" type="presParOf" srcId="{25656285-089C-41F7-ADE8-B6EB5A95067C}" destId="{DB787316-7A93-46AB-8B1D-F278D21E41C3}" srcOrd="5" destOrd="0" presId="urn:microsoft.com/office/officeart/2005/8/layout/gear1"/>
    <dgm:cxn modelId="{0EF91C9B-C1F0-498F-8716-2550751C4717}" type="presParOf" srcId="{25656285-089C-41F7-ADE8-B6EB5A95067C}" destId="{7E47E56B-F6F0-4F20-BDA7-B4DA6B27F288}" srcOrd="6" destOrd="0" presId="urn:microsoft.com/office/officeart/2005/8/layout/gear1"/>
    <dgm:cxn modelId="{35F455C8-B02F-4E21-A3EA-7F092622FAFF}" type="presParOf" srcId="{25656285-089C-41F7-ADE8-B6EB5A95067C}" destId="{8ED0C4B6-DDD9-40A8-BD55-422E27C02053}" srcOrd="7" destOrd="0" presId="urn:microsoft.com/office/officeart/2005/8/layout/gear1"/>
    <dgm:cxn modelId="{109DA60D-C649-451F-92AC-BCE2DBADEBC0}" type="presParOf" srcId="{25656285-089C-41F7-ADE8-B6EB5A95067C}" destId="{8B66E55C-10EC-4774-936A-866D00A0C981}" srcOrd="8" destOrd="0" presId="urn:microsoft.com/office/officeart/2005/8/layout/gear1"/>
    <dgm:cxn modelId="{FF826E7D-5437-4CC8-B1AE-2D4209C3F1A5}" type="presParOf" srcId="{25656285-089C-41F7-ADE8-B6EB5A95067C}" destId="{EB62A7A1-4D15-4312-9408-A2EABFC1A49E}" srcOrd="9" destOrd="0" presId="urn:microsoft.com/office/officeart/2005/8/layout/gear1"/>
    <dgm:cxn modelId="{EBC46CC2-2831-4729-A20C-336FDFF0EFB3}" type="presParOf" srcId="{25656285-089C-41F7-ADE8-B6EB5A95067C}" destId="{AF110CFF-DB59-4FE4-94EE-2C7A012E805B}" srcOrd="10" destOrd="0" presId="urn:microsoft.com/office/officeart/2005/8/layout/gear1"/>
    <dgm:cxn modelId="{C49F4275-3CD1-473E-BA9A-387380ED0098}" type="presParOf" srcId="{25656285-089C-41F7-ADE8-B6EB5A95067C}" destId="{F2872FC2-DB36-4683-95FD-D60B8DA0FDB0}" srcOrd="11" destOrd="0" presId="urn:microsoft.com/office/officeart/2005/8/layout/gear1"/>
    <dgm:cxn modelId="{E4BB2216-C371-4E71-B7CE-BE5704A37510}" type="presParOf" srcId="{25656285-089C-41F7-ADE8-B6EB5A95067C}" destId="{CC170E39-BB62-4C4B-8AC0-9BB69FA5144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885F2A-9016-4A37-AA0D-22813BA40432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5E029-88B4-4AE3-81C1-411066B5A139}">
      <dgm:prSet phldrT="[Text]"/>
      <dgm:spPr/>
      <dgm:t>
        <a:bodyPr/>
        <a:lstStyle/>
        <a:p>
          <a:r>
            <a:rPr lang="en-US" dirty="0" smtClean="0"/>
            <a:t>United States</a:t>
          </a:r>
          <a:endParaRPr lang="en-US" dirty="0"/>
        </a:p>
      </dgm:t>
    </dgm:pt>
    <dgm:pt modelId="{2BC859D3-9757-486A-B8DC-25F56916C1E9}" type="parTrans" cxnId="{7C45E7F0-931E-4B2A-9552-33D138DE7274}">
      <dgm:prSet/>
      <dgm:spPr/>
      <dgm:t>
        <a:bodyPr/>
        <a:lstStyle/>
        <a:p>
          <a:endParaRPr lang="en-US"/>
        </a:p>
      </dgm:t>
    </dgm:pt>
    <dgm:pt modelId="{B99C8783-558F-4252-9EA3-9F5D4DEE7698}" type="sibTrans" cxnId="{7C45E7F0-931E-4B2A-9552-33D138DE7274}">
      <dgm:prSet/>
      <dgm:spPr/>
      <dgm:t>
        <a:bodyPr/>
        <a:lstStyle/>
        <a:p>
          <a:endParaRPr lang="en-US"/>
        </a:p>
      </dgm:t>
    </dgm:pt>
    <dgm:pt modelId="{C318887C-3B25-4D2B-95F7-17BA61588D38}">
      <dgm:prSet phldrT="[Text]" custT="1"/>
      <dgm:spPr/>
      <dgm:t>
        <a:bodyPr/>
        <a:lstStyle/>
        <a:p>
          <a:r>
            <a:rPr lang="en-US" sz="2100" dirty="0" smtClean="0">
              <a:latin typeface="Times New Roman" pitchFamily="18" charset="0"/>
              <a:cs typeface="Times New Roman" pitchFamily="18" charset="0"/>
            </a:rPr>
            <a:t>Children and Adolescents</a:t>
          </a:r>
          <a:endParaRPr lang="en-US" sz="2100" dirty="0">
            <a:latin typeface="Times New Roman" pitchFamily="18" charset="0"/>
            <a:cs typeface="Times New Roman" pitchFamily="18" charset="0"/>
          </a:endParaRPr>
        </a:p>
      </dgm:t>
    </dgm:pt>
    <dgm:pt modelId="{B3B98F68-5ACA-45DD-8D3C-0EB8DBDFD5D6}" type="parTrans" cxnId="{5166CB8D-E549-407E-B6BF-718D31A9F2D9}">
      <dgm:prSet/>
      <dgm:spPr/>
      <dgm:t>
        <a:bodyPr/>
        <a:lstStyle/>
        <a:p>
          <a:endParaRPr lang="en-US"/>
        </a:p>
      </dgm:t>
    </dgm:pt>
    <dgm:pt modelId="{94D60BFE-9340-48AC-8F6D-F9BAA0651403}" type="sibTrans" cxnId="{5166CB8D-E549-407E-B6BF-718D31A9F2D9}">
      <dgm:prSet/>
      <dgm:spPr/>
      <dgm:t>
        <a:bodyPr/>
        <a:lstStyle/>
        <a:p>
          <a:endParaRPr lang="en-US"/>
        </a:p>
      </dgm:t>
    </dgm:pt>
    <dgm:pt modelId="{E956D430-96E8-476D-88A4-8504BC839DE6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Gender Stereotypes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039B9810-C142-406E-A0AC-C6ECB51C30D6}" type="parTrans" cxnId="{C671EA3A-051E-4298-B300-B6FD072C2CE5}">
      <dgm:prSet/>
      <dgm:spPr/>
      <dgm:t>
        <a:bodyPr/>
        <a:lstStyle/>
        <a:p>
          <a:endParaRPr lang="en-US"/>
        </a:p>
      </dgm:t>
    </dgm:pt>
    <dgm:pt modelId="{163C5285-04EE-4C1E-BEAC-29621ECF6CA8}" type="sibTrans" cxnId="{C671EA3A-051E-4298-B300-B6FD072C2CE5}">
      <dgm:prSet/>
      <dgm:spPr/>
      <dgm:t>
        <a:bodyPr/>
        <a:lstStyle/>
        <a:p>
          <a:endParaRPr lang="en-US"/>
        </a:p>
      </dgm:t>
    </dgm:pt>
    <dgm:pt modelId="{9917CA10-8D28-470C-AD85-F906D7D86E3B}">
      <dgm:prSet phldrT="[Text]"/>
      <dgm:spPr/>
      <dgm:t>
        <a:bodyPr/>
        <a:lstStyle/>
        <a:p>
          <a:r>
            <a:rPr lang="en-US" dirty="0" smtClean="0"/>
            <a:t>Europe</a:t>
          </a:r>
          <a:endParaRPr lang="en-US" dirty="0"/>
        </a:p>
      </dgm:t>
    </dgm:pt>
    <dgm:pt modelId="{89601E72-105E-41B9-BC93-D6CF8FD41CEB}" type="parTrans" cxnId="{AFA555EA-F01F-4C37-97F5-C760EF1AD2EA}">
      <dgm:prSet/>
      <dgm:spPr/>
      <dgm:t>
        <a:bodyPr/>
        <a:lstStyle/>
        <a:p>
          <a:endParaRPr lang="en-US"/>
        </a:p>
      </dgm:t>
    </dgm:pt>
    <dgm:pt modelId="{A21FC5E1-1930-478B-801C-8A525E454547}" type="sibTrans" cxnId="{AFA555EA-F01F-4C37-97F5-C760EF1AD2EA}">
      <dgm:prSet/>
      <dgm:spPr/>
      <dgm:t>
        <a:bodyPr/>
        <a:lstStyle/>
        <a:p>
          <a:endParaRPr lang="en-US"/>
        </a:p>
      </dgm:t>
    </dgm:pt>
    <dgm:pt modelId="{558EE258-2CF5-4B44-83D8-37EEB772AE07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Czech Dream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AF3471B9-2096-48A4-95B6-4F373A6CF7A5}" type="parTrans" cxnId="{1318E723-4FFB-4FFD-A440-863A35C6775A}">
      <dgm:prSet/>
      <dgm:spPr/>
      <dgm:t>
        <a:bodyPr/>
        <a:lstStyle/>
        <a:p>
          <a:endParaRPr lang="en-US"/>
        </a:p>
      </dgm:t>
    </dgm:pt>
    <dgm:pt modelId="{35801C26-FEF4-48C8-BABA-37839CFE8717}" type="sibTrans" cxnId="{1318E723-4FFB-4FFD-A440-863A35C6775A}">
      <dgm:prSet/>
      <dgm:spPr/>
      <dgm:t>
        <a:bodyPr/>
        <a:lstStyle/>
        <a:p>
          <a:endParaRPr lang="en-US"/>
        </a:p>
      </dgm:t>
    </dgm:pt>
    <dgm:pt modelId="{9AAD12FD-8953-4DBB-96F6-35FD433B250F}">
      <dgm:prSet phldrT="[Text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The Advertising Industry in the EU</a:t>
          </a:r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B9161319-4A36-4CA3-9C1D-D2236B4E6B6E}" type="parTrans" cxnId="{3BEE8590-F31A-4397-BE43-AAF99B749101}">
      <dgm:prSet/>
      <dgm:spPr/>
      <dgm:t>
        <a:bodyPr/>
        <a:lstStyle/>
        <a:p>
          <a:endParaRPr lang="en-US"/>
        </a:p>
      </dgm:t>
    </dgm:pt>
    <dgm:pt modelId="{739B36A3-5508-468D-AA9A-8A32607A5556}" type="sibTrans" cxnId="{3BEE8590-F31A-4397-BE43-AAF99B749101}">
      <dgm:prSet/>
      <dgm:spPr/>
      <dgm:t>
        <a:bodyPr/>
        <a:lstStyle/>
        <a:p>
          <a:endParaRPr lang="en-US"/>
        </a:p>
      </dgm:t>
    </dgm:pt>
    <dgm:pt modelId="{0E947007-97CD-46A2-9CC4-BFDCD855DD42}">
      <dgm:prSet phldrT="[Text]"/>
      <dgm:spPr/>
      <dgm:t>
        <a:bodyPr/>
        <a:lstStyle/>
        <a:p>
          <a:r>
            <a:rPr lang="en-US" dirty="0" smtClean="0"/>
            <a:t>Asia</a:t>
          </a:r>
          <a:endParaRPr lang="en-US" dirty="0"/>
        </a:p>
      </dgm:t>
    </dgm:pt>
    <dgm:pt modelId="{2E4175BF-C9F6-47AA-88B2-B1F35B077873}" type="parTrans" cxnId="{5F5245D9-79DE-4BBB-9D1E-BCAE1F9BCCAD}">
      <dgm:prSet/>
      <dgm:spPr/>
      <dgm:t>
        <a:bodyPr/>
        <a:lstStyle/>
        <a:p>
          <a:endParaRPr lang="en-US"/>
        </a:p>
      </dgm:t>
    </dgm:pt>
    <dgm:pt modelId="{7D9BD16B-E6C6-4DA8-9FB3-98023CA5F298}" type="sibTrans" cxnId="{5F5245D9-79DE-4BBB-9D1E-BCAE1F9BCCAD}">
      <dgm:prSet/>
      <dgm:spPr/>
      <dgm:t>
        <a:bodyPr/>
        <a:lstStyle/>
        <a:p>
          <a:endParaRPr lang="en-US"/>
        </a:p>
      </dgm:t>
    </dgm:pt>
    <dgm:pt modelId="{A821CF9E-B687-4458-A0F0-0A318700A77F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Japan’s Youth Fashion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4F1BFF76-4CC6-4725-AD26-40E5AEC4234E}" type="parTrans" cxnId="{5A4A9C2B-BFDF-476D-93A2-C0259F16F263}">
      <dgm:prSet/>
      <dgm:spPr/>
      <dgm:t>
        <a:bodyPr/>
        <a:lstStyle/>
        <a:p>
          <a:endParaRPr lang="en-US"/>
        </a:p>
      </dgm:t>
    </dgm:pt>
    <dgm:pt modelId="{186EE7EF-CC9E-44B8-904B-19A4F2D91E08}" type="sibTrans" cxnId="{5A4A9C2B-BFDF-476D-93A2-C0259F16F263}">
      <dgm:prSet/>
      <dgm:spPr/>
      <dgm:t>
        <a:bodyPr/>
        <a:lstStyle/>
        <a:p>
          <a:endParaRPr lang="en-US"/>
        </a:p>
      </dgm:t>
    </dgm:pt>
    <dgm:pt modelId="{F5C2B184-8877-4F17-8E8A-920B9A7223B7}">
      <dgm:prSet phldrT="[Text]" custT="1"/>
      <dgm:spPr/>
      <dgm:t>
        <a:bodyPr/>
        <a:lstStyle/>
        <a:p>
          <a:r>
            <a:rPr lang="en-US" sz="2200" b="0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South Korea’s Aesthetic Surgery</a:t>
          </a:r>
          <a:endParaRPr lang="en-US" sz="2200" b="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0C46311-BE44-494D-9E19-836073ED5251}" type="parTrans" cxnId="{983DC683-3593-4169-9DF4-B126E58E5DAC}">
      <dgm:prSet/>
      <dgm:spPr/>
      <dgm:t>
        <a:bodyPr/>
        <a:lstStyle/>
        <a:p>
          <a:endParaRPr lang="en-US"/>
        </a:p>
      </dgm:t>
    </dgm:pt>
    <dgm:pt modelId="{DD16E3BC-5965-43B5-8390-106E2C835A84}" type="sibTrans" cxnId="{983DC683-3593-4169-9DF4-B126E58E5DAC}">
      <dgm:prSet/>
      <dgm:spPr/>
      <dgm:t>
        <a:bodyPr/>
        <a:lstStyle/>
        <a:p>
          <a:endParaRPr lang="en-US"/>
        </a:p>
      </dgm:t>
    </dgm:pt>
    <dgm:pt modelId="{7E31795D-C016-40AE-BA15-26741E283276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Lower Voter Turnouts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02718116-CD9C-495E-B0E5-972F9C51001B}" type="parTrans" cxnId="{1DDB0A5A-CB03-4A8D-B736-B73CF5776956}">
      <dgm:prSet/>
      <dgm:spPr/>
      <dgm:t>
        <a:bodyPr/>
        <a:lstStyle/>
        <a:p>
          <a:endParaRPr lang="en-US"/>
        </a:p>
      </dgm:t>
    </dgm:pt>
    <dgm:pt modelId="{1BB5D7C4-2BFE-4568-A759-C95A9873B612}" type="sibTrans" cxnId="{1DDB0A5A-CB03-4A8D-B736-B73CF5776956}">
      <dgm:prSet/>
      <dgm:spPr/>
      <dgm:t>
        <a:bodyPr/>
        <a:lstStyle/>
        <a:p>
          <a:endParaRPr lang="en-US"/>
        </a:p>
      </dgm:t>
    </dgm:pt>
    <dgm:pt modelId="{A43A7A10-742D-4E9D-92EE-A54B3B736F36}">
      <dgm:prSet phldrT="[Text]" custT="1"/>
      <dgm:spPr/>
      <dgm:t>
        <a:bodyPr/>
        <a:lstStyle/>
        <a:p>
          <a:r>
            <a:rPr lang="en-US" sz="2200" dirty="0" smtClean="0">
              <a:latin typeface="Times New Roman" pitchFamily="18" charset="0"/>
              <a:cs typeface="Times New Roman" pitchFamily="18" charset="0"/>
            </a:rPr>
            <a:t>China’s Counterfeit Goods</a:t>
          </a:r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A613566E-6F06-4FC8-B80E-CD1D71C01501}" type="parTrans" cxnId="{B976B7B9-DB2D-43F2-AC4B-83CD75DBED46}">
      <dgm:prSet/>
      <dgm:spPr/>
      <dgm:t>
        <a:bodyPr/>
        <a:lstStyle/>
        <a:p>
          <a:endParaRPr lang="en-US"/>
        </a:p>
      </dgm:t>
    </dgm:pt>
    <dgm:pt modelId="{01EE07BB-F2D8-49D3-A27A-1FB264BF9F11}" type="sibTrans" cxnId="{B976B7B9-DB2D-43F2-AC4B-83CD75DBED46}">
      <dgm:prSet/>
      <dgm:spPr/>
      <dgm:t>
        <a:bodyPr/>
        <a:lstStyle/>
        <a:p>
          <a:endParaRPr lang="en-US"/>
        </a:p>
      </dgm:t>
    </dgm:pt>
    <dgm:pt modelId="{07C3C241-B848-426C-B145-B27AB1D056C8}">
      <dgm:prSet phldrT="[Text]" custT="1"/>
      <dgm:spPr/>
      <dgm:t>
        <a:bodyPr/>
        <a:lstStyle/>
        <a:p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F9C443FB-45BB-422D-8A70-20620EF2CF13}" type="parTrans" cxnId="{BEABC174-D04A-42A6-8462-959620F492D9}">
      <dgm:prSet/>
      <dgm:spPr/>
      <dgm:t>
        <a:bodyPr/>
        <a:lstStyle/>
        <a:p>
          <a:endParaRPr lang="en-US"/>
        </a:p>
      </dgm:t>
    </dgm:pt>
    <dgm:pt modelId="{303DD5AD-57A9-4B00-A3BD-F3EE4DAD92F2}" type="sibTrans" cxnId="{BEABC174-D04A-42A6-8462-959620F492D9}">
      <dgm:prSet/>
      <dgm:spPr/>
      <dgm:t>
        <a:bodyPr/>
        <a:lstStyle/>
        <a:p>
          <a:endParaRPr lang="en-US"/>
        </a:p>
      </dgm:t>
    </dgm:pt>
    <dgm:pt modelId="{D8861663-FB94-4D92-A0FC-4D65716B53AC}">
      <dgm:prSet phldrT="[Text]" custT="1"/>
      <dgm:spPr/>
      <dgm:t>
        <a:bodyPr/>
        <a:lstStyle/>
        <a:p>
          <a:endParaRPr lang="en-US" sz="2200" dirty="0">
            <a:latin typeface="Times New Roman" pitchFamily="18" charset="0"/>
            <a:cs typeface="Times New Roman" pitchFamily="18" charset="0"/>
          </a:endParaRPr>
        </a:p>
      </dgm:t>
    </dgm:pt>
    <dgm:pt modelId="{4959C387-7861-41EC-9F97-5A7286E97002}" type="parTrans" cxnId="{6DB02726-B508-427D-98D2-4DD1ACD7DA71}">
      <dgm:prSet/>
      <dgm:spPr/>
      <dgm:t>
        <a:bodyPr/>
        <a:lstStyle/>
        <a:p>
          <a:endParaRPr lang="en-US"/>
        </a:p>
      </dgm:t>
    </dgm:pt>
    <dgm:pt modelId="{3C95C9A3-41B7-441D-A756-AF3D938CDA05}" type="sibTrans" cxnId="{6DB02726-B508-427D-98D2-4DD1ACD7DA71}">
      <dgm:prSet/>
      <dgm:spPr/>
      <dgm:t>
        <a:bodyPr/>
        <a:lstStyle/>
        <a:p>
          <a:endParaRPr lang="en-US"/>
        </a:p>
      </dgm:t>
    </dgm:pt>
    <dgm:pt modelId="{88425419-EA91-4968-AC35-EB80A2446F86}">
      <dgm:prSet phldrT="[Text]" custT="1"/>
      <dgm:spPr/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6423EF37-C40A-4AE9-9A42-3E4DE5726840}" type="parTrans" cxnId="{BC73EC3B-235F-4561-B068-0D237CA99F12}">
      <dgm:prSet/>
      <dgm:spPr/>
      <dgm:t>
        <a:bodyPr/>
        <a:lstStyle/>
        <a:p>
          <a:endParaRPr lang="en-US"/>
        </a:p>
      </dgm:t>
    </dgm:pt>
    <dgm:pt modelId="{8F5E1BF9-62FB-45B9-A01E-55AE1714B55A}" type="sibTrans" cxnId="{BC73EC3B-235F-4561-B068-0D237CA99F12}">
      <dgm:prSet/>
      <dgm:spPr/>
      <dgm:t>
        <a:bodyPr/>
        <a:lstStyle/>
        <a:p>
          <a:endParaRPr lang="en-US"/>
        </a:p>
      </dgm:t>
    </dgm:pt>
    <dgm:pt modelId="{2911952D-D9C3-4275-B2D1-6E97A5F74DE1}">
      <dgm:prSet phldrT="[Text]"/>
      <dgm:spPr/>
      <dgm:t>
        <a:bodyPr/>
        <a:lstStyle/>
        <a:p>
          <a:endParaRPr lang="en-US" sz="2000" dirty="0">
            <a:latin typeface="Times New Roman" pitchFamily="18" charset="0"/>
            <a:cs typeface="Times New Roman" pitchFamily="18" charset="0"/>
          </a:endParaRPr>
        </a:p>
      </dgm:t>
    </dgm:pt>
    <dgm:pt modelId="{7230F0CC-F9F6-4DC3-89E7-E34484837269}" type="parTrans" cxnId="{56F37FF2-4FF8-40FC-8BD2-5538D39524E5}">
      <dgm:prSet/>
      <dgm:spPr/>
      <dgm:t>
        <a:bodyPr/>
        <a:lstStyle/>
        <a:p>
          <a:endParaRPr lang="en-US"/>
        </a:p>
      </dgm:t>
    </dgm:pt>
    <dgm:pt modelId="{F37E66E7-CEC2-4EB2-AB91-82687C268F13}" type="sibTrans" cxnId="{56F37FF2-4FF8-40FC-8BD2-5538D39524E5}">
      <dgm:prSet/>
      <dgm:spPr/>
      <dgm:t>
        <a:bodyPr/>
        <a:lstStyle/>
        <a:p>
          <a:endParaRPr lang="en-US"/>
        </a:p>
      </dgm:t>
    </dgm:pt>
    <dgm:pt modelId="{53A73C41-2D07-4F6D-B8E3-C505E6F10554}">
      <dgm:prSet phldrT="[Text]" custT="1"/>
      <dgm:spPr/>
      <dgm:t>
        <a:bodyPr/>
        <a:lstStyle/>
        <a:p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F695C144-F9C9-483D-8C87-EF399BB604FD}" type="parTrans" cxnId="{F37B6581-C61D-429E-9F7A-85DE34D120A6}">
      <dgm:prSet/>
      <dgm:spPr/>
      <dgm:t>
        <a:bodyPr/>
        <a:lstStyle/>
        <a:p>
          <a:endParaRPr lang="en-US"/>
        </a:p>
      </dgm:t>
    </dgm:pt>
    <dgm:pt modelId="{D48B914A-A602-47CA-B8CF-3C166C610391}" type="sibTrans" cxnId="{F37B6581-C61D-429E-9F7A-85DE34D120A6}">
      <dgm:prSet/>
      <dgm:spPr/>
      <dgm:t>
        <a:bodyPr/>
        <a:lstStyle/>
        <a:p>
          <a:endParaRPr lang="en-US"/>
        </a:p>
      </dgm:t>
    </dgm:pt>
    <dgm:pt modelId="{0897091F-0A46-4251-8711-E029E3E96532}">
      <dgm:prSet phldrT="[Text]" custT="1"/>
      <dgm:spPr/>
      <dgm:t>
        <a:bodyPr/>
        <a:lstStyle/>
        <a:p>
          <a:endParaRPr lang="en-US" sz="1200" dirty="0">
            <a:latin typeface="Times New Roman" pitchFamily="18" charset="0"/>
            <a:cs typeface="Times New Roman" pitchFamily="18" charset="0"/>
          </a:endParaRPr>
        </a:p>
      </dgm:t>
    </dgm:pt>
    <dgm:pt modelId="{9DE128C0-2F0E-46D3-A12E-05004637A191}" type="parTrans" cxnId="{FFD66C34-96D6-4421-8E88-E86D36BE8D80}">
      <dgm:prSet/>
      <dgm:spPr/>
      <dgm:t>
        <a:bodyPr/>
        <a:lstStyle/>
        <a:p>
          <a:endParaRPr lang="en-US"/>
        </a:p>
      </dgm:t>
    </dgm:pt>
    <dgm:pt modelId="{1231B967-A59F-4997-83D1-1E1B20E3AD3B}" type="sibTrans" cxnId="{FFD66C34-96D6-4421-8E88-E86D36BE8D80}">
      <dgm:prSet/>
      <dgm:spPr/>
      <dgm:t>
        <a:bodyPr/>
        <a:lstStyle/>
        <a:p>
          <a:endParaRPr lang="en-US"/>
        </a:p>
      </dgm:t>
    </dgm:pt>
    <dgm:pt modelId="{C36A6AB3-6F62-4FDA-8C87-453EC19C89F6}" type="pres">
      <dgm:prSet presAssocID="{69885F2A-9016-4A37-AA0D-22813BA4043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2E3645-AB69-4777-BEE3-FDCC52B0F57F}" type="pres">
      <dgm:prSet presAssocID="{E1A5E029-88B4-4AE3-81C1-411066B5A139}" presName="compositeNode" presStyleCnt="0">
        <dgm:presLayoutVars>
          <dgm:bulletEnabled val="1"/>
        </dgm:presLayoutVars>
      </dgm:prSet>
      <dgm:spPr/>
    </dgm:pt>
    <dgm:pt modelId="{61AC216A-CEFE-49FB-87B3-5DB9919D560B}" type="pres">
      <dgm:prSet presAssocID="{E1A5E029-88B4-4AE3-81C1-411066B5A139}" presName="image" presStyleLbl="fgImgPlace1" presStyleIdx="0" presStyleCnt="3" custScaleX="121144" custScaleY="120105" custLinFactNeighborX="-5012" custLinFactNeighborY="-197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C89539-7EC4-4732-8A7F-2BB3DE30343B}" type="pres">
      <dgm:prSet presAssocID="{E1A5E029-88B4-4AE3-81C1-411066B5A13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C99EC-3D85-4D5D-BC5A-D3B7B479573D}" type="pres">
      <dgm:prSet presAssocID="{E1A5E029-88B4-4AE3-81C1-411066B5A13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A407B-AE64-4DE0-81C4-07E4D7111F75}" type="pres">
      <dgm:prSet presAssocID="{B99C8783-558F-4252-9EA3-9F5D4DEE7698}" presName="sibTrans" presStyleCnt="0"/>
      <dgm:spPr/>
    </dgm:pt>
    <dgm:pt modelId="{48E73FA2-9AD1-45CE-BD3C-F6B454BDAC58}" type="pres">
      <dgm:prSet presAssocID="{9917CA10-8D28-470C-AD85-F906D7D86E3B}" presName="compositeNode" presStyleCnt="0">
        <dgm:presLayoutVars>
          <dgm:bulletEnabled val="1"/>
        </dgm:presLayoutVars>
      </dgm:prSet>
      <dgm:spPr/>
    </dgm:pt>
    <dgm:pt modelId="{CF0138C3-3E9F-4DFC-9C1B-4A529B4D7964}" type="pres">
      <dgm:prSet presAssocID="{9917CA10-8D28-470C-AD85-F906D7D86E3B}" presName="image" presStyleLbl="fgImgPlace1" presStyleIdx="1" presStyleCnt="3" custScaleX="122269" custScaleY="120266" custLinFactNeighborX="-2693" custLinFactNeighborY="-197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9305E5-DBF7-4B5F-BCB2-F880CED6C6EF}" type="pres">
      <dgm:prSet presAssocID="{9917CA10-8D28-470C-AD85-F906D7D86E3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B8211-1F10-4566-A7B9-C00B1B2D566B}" type="pres">
      <dgm:prSet presAssocID="{9917CA10-8D28-470C-AD85-F906D7D86E3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4270F-953D-42DE-A2D2-A98E91AD0BCA}" type="pres">
      <dgm:prSet presAssocID="{A21FC5E1-1930-478B-801C-8A525E454547}" presName="sibTrans" presStyleCnt="0"/>
      <dgm:spPr/>
    </dgm:pt>
    <dgm:pt modelId="{B3B75878-C3DB-41B0-A454-55CBB4A53A08}" type="pres">
      <dgm:prSet presAssocID="{0E947007-97CD-46A2-9CC4-BFDCD855DD42}" presName="compositeNode" presStyleCnt="0">
        <dgm:presLayoutVars>
          <dgm:bulletEnabled val="1"/>
        </dgm:presLayoutVars>
      </dgm:prSet>
      <dgm:spPr/>
    </dgm:pt>
    <dgm:pt modelId="{029D2284-9BA1-4337-8620-408E6C94315F}" type="pres">
      <dgm:prSet presAssocID="{0E947007-97CD-46A2-9CC4-BFDCD855DD42}" presName="image" presStyleLbl="fgImgPlace1" presStyleIdx="2" presStyleCnt="3" custScaleX="121957" custScaleY="121791" custLinFactNeighborX="-7078" custLinFactNeighborY="-201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A67456-3428-4C35-A675-3F06A147A088}" type="pres">
      <dgm:prSet presAssocID="{0E947007-97CD-46A2-9CC4-BFDCD855DD4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4FA49-B278-428D-8279-CBAEC2BF4E55}" type="pres">
      <dgm:prSet presAssocID="{0E947007-97CD-46A2-9CC4-BFDCD855DD4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66848B-7613-45BE-A545-9A1690EACD10}" type="presOf" srcId="{A43A7A10-742D-4E9D-92EE-A54B3B736F36}" destId="{F3A67456-3428-4C35-A675-3F06A147A088}" srcOrd="0" destOrd="4" presId="urn:microsoft.com/office/officeart/2005/8/layout/hList2#1"/>
    <dgm:cxn modelId="{983DC683-3593-4169-9DF4-B126E58E5DAC}" srcId="{0E947007-97CD-46A2-9CC4-BFDCD855DD42}" destId="{F5C2B184-8877-4F17-8E8A-920B9A7223B7}" srcOrd="2" destOrd="0" parTransId="{D0C46311-BE44-494D-9E19-836073ED5251}" sibTransId="{DD16E3BC-5965-43B5-8390-106E2C835A84}"/>
    <dgm:cxn modelId="{3BEE8590-F31A-4397-BE43-AAF99B749101}" srcId="{9917CA10-8D28-470C-AD85-F906D7D86E3B}" destId="{9AAD12FD-8953-4DBB-96F6-35FD433B250F}" srcOrd="2" destOrd="0" parTransId="{B9161319-4A36-4CA3-9C1D-D2236B4E6B6E}" sibTransId="{739B36A3-5508-468D-AA9A-8A32607A5556}"/>
    <dgm:cxn modelId="{5CA496A9-830D-4B77-AD4F-B136C551C14D}" type="presOf" srcId="{7E31795D-C016-40AE-BA15-26741E283276}" destId="{57C89539-7EC4-4732-8A7F-2BB3DE30343B}" srcOrd="0" destOrd="4" presId="urn:microsoft.com/office/officeart/2005/8/layout/hList2#1"/>
    <dgm:cxn modelId="{FE51F799-9FCE-4497-B452-6678D6D6E625}" type="presOf" srcId="{E1A5E029-88B4-4AE3-81C1-411066B5A139}" destId="{96DC99EC-3D85-4D5D-BC5A-D3B7B479573D}" srcOrd="0" destOrd="0" presId="urn:microsoft.com/office/officeart/2005/8/layout/hList2#1"/>
    <dgm:cxn modelId="{BC73EC3B-235F-4561-B068-0D237CA99F12}" srcId="{9917CA10-8D28-470C-AD85-F906D7D86E3B}" destId="{88425419-EA91-4968-AC35-EB80A2446F86}" srcOrd="1" destOrd="0" parTransId="{6423EF37-C40A-4AE9-9A42-3E4DE5726840}" sibTransId="{8F5E1BF9-62FB-45B9-A01E-55AE1714B55A}"/>
    <dgm:cxn modelId="{AFA555EA-F01F-4C37-97F5-C760EF1AD2EA}" srcId="{69885F2A-9016-4A37-AA0D-22813BA40432}" destId="{9917CA10-8D28-470C-AD85-F906D7D86E3B}" srcOrd="1" destOrd="0" parTransId="{89601E72-105E-41B9-BC93-D6CF8FD41CEB}" sibTransId="{A21FC5E1-1930-478B-801C-8A525E454547}"/>
    <dgm:cxn modelId="{B86AE1BF-035E-4F89-83DE-8D2EEAF3FB85}" type="presOf" srcId="{558EE258-2CF5-4B44-83D8-37EEB772AE07}" destId="{B19305E5-DBF7-4B5F-BCB2-F880CED6C6EF}" srcOrd="0" destOrd="0" presId="urn:microsoft.com/office/officeart/2005/8/layout/hList2#1"/>
    <dgm:cxn modelId="{5F5245D9-79DE-4BBB-9D1E-BCAE1F9BCCAD}" srcId="{69885F2A-9016-4A37-AA0D-22813BA40432}" destId="{0E947007-97CD-46A2-9CC4-BFDCD855DD42}" srcOrd="2" destOrd="0" parTransId="{2E4175BF-C9F6-47AA-88B2-B1F35B077873}" sibTransId="{7D9BD16B-E6C6-4DA8-9FB3-98023CA5F298}"/>
    <dgm:cxn modelId="{BEABC174-D04A-42A6-8462-959620F492D9}" srcId="{E1A5E029-88B4-4AE3-81C1-411066B5A139}" destId="{07C3C241-B848-426C-B145-B27AB1D056C8}" srcOrd="1" destOrd="0" parTransId="{F9C443FB-45BB-422D-8A70-20620EF2CF13}" sibTransId="{303DD5AD-57A9-4B00-A3BD-F3EE4DAD92F2}"/>
    <dgm:cxn modelId="{AC47BED6-E79F-44FC-8EF9-773906942E29}" type="presOf" srcId="{A821CF9E-B687-4458-A0F0-0A318700A77F}" destId="{F3A67456-3428-4C35-A675-3F06A147A088}" srcOrd="0" destOrd="0" presId="urn:microsoft.com/office/officeart/2005/8/layout/hList2#1"/>
    <dgm:cxn modelId="{3AB65001-C5CB-4B76-95B0-6A8C3EA8F2A4}" type="presOf" srcId="{0E947007-97CD-46A2-9CC4-BFDCD855DD42}" destId="{7FF4FA49-B278-428D-8279-CBAEC2BF4E55}" srcOrd="0" destOrd="0" presId="urn:microsoft.com/office/officeart/2005/8/layout/hList2#1"/>
    <dgm:cxn modelId="{B66EF6C5-48DB-46A7-A971-00EDFE901522}" type="presOf" srcId="{07C3C241-B848-426C-B145-B27AB1D056C8}" destId="{57C89539-7EC4-4732-8A7F-2BB3DE30343B}" srcOrd="0" destOrd="1" presId="urn:microsoft.com/office/officeart/2005/8/layout/hList2#1"/>
    <dgm:cxn modelId="{15455A64-E622-48F7-9F21-01E011D22596}" type="presOf" srcId="{C318887C-3B25-4D2B-95F7-17BA61588D38}" destId="{57C89539-7EC4-4732-8A7F-2BB3DE30343B}" srcOrd="0" destOrd="0" presId="urn:microsoft.com/office/officeart/2005/8/layout/hList2#1"/>
    <dgm:cxn modelId="{F37B6581-C61D-429E-9F7A-85DE34D120A6}" srcId="{0E947007-97CD-46A2-9CC4-BFDCD855DD42}" destId="{53A73C41-2D07-4F6D-B8E3-C505E6F10554}" srcOrd="1" destOrd="0" parTransId="{F695C144-F9C9-483D-8C87-EF399BB604FD}" sibTransId="{D48B914A-A602-47CA-B8CF-3C166C610391}"/>
    <dgm:cxn modelId="{8C0DF45E-046F-49EF-835B-8C89D1F17313}" type="presOf" srcId="{9AAD12FD-8953-4DBB-96F6-35FD433B250F}" destId="{B19305E5-DBF7-4B5F-BCB2-F880CED6C6EF}" srcOrd="0" destOrd="2" presId="urn:microsoft.com/office/officeart/2005/8/layout/hList2#1"/>
    <dgm:cxn modelId="{A4A1732C-A44A-4B36-8E14-E0A085B18123}" type="presOf" srcId="{88425419-EA91-4968-AC35-EB80A2446F86}" destId="{B19305E5-DBF7-4B5F-BCB2-F880CED6C6EF}" srcOrd="0" destOrd="1" presId="urn:microsoft.com/office/officeart/2005/8/layout/hList2#1"/>
    <dgm:cxn modelId="{E264B8F4-1F40-4110-80AD-1FF73DB70C83}" type="presOf" srcId="{F5C2B184-8877-4F17-8E8A-920B9A7223B7}" destId="{F3A67456-3428-4C35-A675-3F06A147A088}" srcOrd="0" destOrd="2" presId="urn:microsoft.com/office/officeart/2005/8/layout/hList2#1"/>
    <dgm:cxn modelId="{15B044A8-2B00-4C90-82F9-E808F9A3960F}" type="presOf" srcId="{9917CA10-8D28-470C-AD85-F906D7D86E3B}" destId="{26FB8211-1F10-4566-A7B9-C00B1B2D566B}" srcOrd="0" destOrd="0" presId="urn:microsoft.com/office/officeart/2005/8/layout/hList2#1"/>
    <dgm:cxn modelId="{FFD66C34-96D6-4421-8E88-E86D36BE8D80}" srcId="{0E947007-97CD-46A2-9CC4-BFDCD855DD42}" destId="{0897091F-0A46-4251-8711-E029E3E96532}" srcOrd="3" destOrd="0" parTransId="{9DE128C0-2F0E-46D3-A12E-05004637A191}" sibTransId="{1231B967-A59F-4997-83D1-1E1B20E3AD3B}"/>
    <dgm:cxn modelId="{56F37FF2-4FF8-40FC-8BD2-5538D39524E5}" srcId="{9917CA10-8D28-470C-AD85-F906D7D86E3B}" destId="{2911952D-D9C3-4275-B2D1-6E97A5F74DE1}" srcOrd="3" destOrd="0" parTransId="{7230F0CC-F9F6-4DC3-89E7-E34484837269}" sibTransId="{F37E66E7-CEC2-4EB2-AB91-82687C268F13}"/>
    <dgm:cxn modelId="{5A4A9C2B-BFDF-476D-93A2-C0259F16F263}" srcId="{0E947007-97CD-46A2-9CC4-BFDCD855DD42}" destId="{A821CF9E-B687-4458-A0F0-0A318700A77F}" srcOrd="0" destOrd="0" parTransId="{4F1BFF76-4CC6-4725-AD26-40E5AEC4234E}" sibTransId="{186EE7EF-CC9E-44B8-904B-19A4F2D91E08}"/>
    <dgm:cxn modelId="{C194421B-D7DC-4C4C-94A2-B52C0E0983B0}" type="presOf" srcId="{E956D430-96E8-476D-88A4-8504BC839DE6}" destId="{57C89539-7EC4-4732-8A7F-2BB3DE30343B}" srcOrd="0" destOrd="2" presId="urn:microsoft.com/office/officeart/2005/8/layout/hList2#1"/>
    <dgm:cxn modelId="{7C45E7F0-931E-4B2A-9552-33D138DE7274}" srcId="{69885F2A-9016-4A37-AA0D-22813BA40432}" destId="{E1A5E029-88B4-4AE3-81C1-411066B5A139}" srcOrd="0" destOrd="0" parTransId="{2BC859D3-9757-486A-B8DC-25F56916C1E9}" sibTransId="{B99C8783-558F-4252-9EA3-9F5D4DEE7698}"/>
    <dgm:cxn modelId="{F18446F4-7A96-4F7A-8A29-36AD978A80C0}" type="presOf" srcId="{2911952D-D9C3-4275-B2D1-6E97A5F74DE1}" destId="{B19305E5-DBF7-4B5F-BCB2-F880CED6C6EF}" srcOrd="0" destOrd="3" presId="urn:microsoft.com/office/officeart/2005/8/layout/hList2#1"/>
    <dgm:cxn modelId="{6DB02726-B508-427D-98D2-4DD1ACD7DA71}" srcId="{E1A5E029-88B4-4AE3-81C1-411066B5A139}" destId="{D8861663-FB94-4D92-A0FC-4D65716B53AC}" srcOrd="3" destOrd="0" parTransId="{4959C387-7861-41EC-9F97-5A7286E97002}" sibTransId="{3C95C9A3-41B7-441D-A756-AF3D938CDA05}"/>
    <dgm:cxn modelId="{5166CB8D-E549-407E-B6BF-718D31A9F2D9}" srcId="{E1A5E029-88B4-4AE3-81C1-411066B5A139}" destId="{C318887C-3B25-4D2B-95F7-17BA61588D38}" srcOrd="0" destOrd="0" parTransId="{B3B98F68-5ACA-45DD-8D3C-0EB8DBDFD5D6}" sibTransId="{94D60BFE-9340-48AC-8F6D-F9BAA0651403}"/>
    <dgm:cxn modelId="{4121112C-6720-42B7-9F1A-F19260B95656}" type="presOf" srcId="{69885F2A-9016-4A37-AA0D-22813BA40432}" destId="{C36A6AB3-6F62-4FDA-8C87-453EC19C89F6}" srcOrd="0" destOrd="0" presId="urn:microsoft.com/office/officeart/2005/8/layout/hList2#1"/>
    <dgm:cxn modelId="{1DDB0A5A-CB03-4A8D-B736-B73CF5776956}" srcId="{E1A5E029-88B4-4AE3-81C1-411066B5A139}" destId="{7E31795D-C016-40AE-BA15-26741E283276}" srcOrd="4" destOrd="0" parTransId="{02718116-CD9C-495E-B0E5-972F9C51001B}" sibTransId="{1BB5D7C4-2BFE-4568-A759-C95A9873B612}"/>
    <dgm:cxn modelId="{C671EA3A-051E-4298-B300-B6FD072C2CE5}" srcId="{E1A5E029-88B4-4AE3-81C1-411066B5A139}" destId="{E956D430-96E8-476D-88A4-8504BC839DE6}" srcOrd="2" destOrd="0" parTransId="{039B9810-C142-406E-A0AC-C6ECB51C30D6}" sibTransId="{163C5285-04EE-4C1E-BEAC-29621ECF6CA8}"/>
    <dgm:cxn modelId="{1318E723-4FFB-4FFD-A440-863A35C6775A}" srcId="{9917CA10-8D28-470C-AD85-F906D7D86E3B}" destId="{558EE258-2CF5-4B44-83D8-37EEB772AE07}" srcOrd="0" destOrd="0" parTransId="{AF3471B9-2096-48A4-95B6-4F373A6CF7A5}" sibTransId="{35801C26-FEF4-48C8-BABA-37839CFE8717}"/>
    <dgm:cxn modelId="{0B375015-8BEB-42C4-9B56-C34EE89D5FED}" type="presOf" srcId="{0897091F-0A46-4251-8711-E029E3E96532}" destId="{F3A67456-3428-4C35-A675-3F06A147A088}" srcOrd="0" destOrd="3" presId="urn:microsoft.com/office/officeart/2005/8/layout/hList2#1"/>
    <dgm:cxn modelId="{9A1159B8-3E5E-4AE7-A1E4-D2BE60246D9A}" type="presOf" srcId="{D8861663-FB94-4D92-A0FC-4D65716B53AC}" destId="{57C89539-7EC4-4732-8A7F-2BB3DE30343B}" srcOrd="0" destOrd="3" presId="urn:microsoft.com/office/officeart/2005/8/layout/hList2#1"/>
    <dgm:cxn modelId="{B976B7B9-DB2D-43F2-AC4B-83CD75DBED46}" srcId="{0E947007-97CD-46A2-9CC4-BFDCD855DD42}" destId="{A43A7A10-742D-4E9D-92EE-A54B3B736F36}" srcOrd="4" destOrd="0" parTransId="{A613566E-6F06-4FC8-B80E-CD1D71C01501}" sibTransId="{01EE07BB-F2D8-49D3-A27A-1FB264BF9F11}"/>
    <dgm:cxn modelId="{485AFAFE-A494-492A-9A5D-930CB5EFA59F}" type="presOf" srcId="{53A73C41-2D07-4F6D-B8E3-C505E6F10554}" destId="{F3A67456-3428-4C35-A675-3F06A147A088}" srcOrd="0" destOrd="1" presId="urn:microsoft.com/office/officeart/2005/8/layout/hList2#1"/>
    <dgm:cxn modelId="{7816E766-1E17-4479-82A8-6B08E111804C}" type="presParOf" srcId="{C36A6AB3-6F62-4FDA-8C87-453EC19C89F6}" destId="{EB2E3645-AB69-4777-BEE3-FDCC52B0F57F}" srcOrd="0" destOrd="0" presId="urn:microsoft.com/office/officeart/2005/8/layout/hList2#1"/>
    <dgm:cxn modelId="{AE9C63AE-F037-461D-9AD7-1CB4A1569CC7}" type="presParOf" srcId="{EB2E3645-AB69-4777-BEE3-FDCC52B0F57F}" destId="{61AC216A-CEFE-49FB-87B3-5DB9919D560B}" srcOrd="0" destOrd="0" presId="urn:microsoft.com/office/officeart/2005/8/layout/hList2#1"/>
    <dgm:cxn modelId="{34531CBE-91C6-4E5E-ABC8-95057AAC8D33}" type="presParOf" srcId="{EB2E3645-AB69-4777-BEE3-FDCC52B0F57F}" destId="{57C89539-7EC4-4732-8A7F-2BB3DE30343B}" srcOrd="1" destOrd="0" presId="urn:microsoft.com/office/officeart/2005/8/layout/hList2#1"/>
    <dgm:cxn modelId="{9D6CD650-AB4D-40BD-9DB4-C3D1481772E4}" type="presParOf" srcId="{EB2E3645-AB69-4777-BEE3-FDCC52B0F57F}" destId="{96DC99EC-3D85-4D5D-BC5A-D3B7B479573D}" srcOrd="2" destOrd="0" presId="urn:microsoft.com/office/officeart/2005/8/layout/hList2#1"/>
    <dgm:cxn modelId="{CF59F016-9699-4B3C-9F3A-BC484811528A}" type="presParOf" srcId="{C36A6AB3-6F62-4FDA-8C87-453EC19C89F6}" destId="{A39A407B-AE64-4DE0-81C4-07E4D7111F75}" srcOrd="1" destOrd="0" presId="urn:microsoft.com/office/officeart/2005/8/layout/hList2#1"/>
    <dgm:cxn modelId="{3B0B1A7C-31A6-4BD7-A209-1F131C37D0A2}" type="presParOf" srcId="{C36A6AB3-6F62-4FDA-8C87-453EC19C89F6}" destId="{48E73FA2-9AD1-45CE-BD3C-F6B454BDAC58}" srcOrd="2" destOrd="0" presId="urn:microsoft.com/office/officeart/2005/8/layout/hList2#1"/>
    <dgm:cxn modelId="{0101DE9A-49EE-4FDC-B058-91557E71C53B}" type="presParOf" srcId="{48E73FA2-9AD1-45CE-BD3C-F6B454BDAC58}" destId="{CF0138C3-3E9F-4DFC-9C1B-4A529B4D7964}" srcOrd="0" destOrd="0" presId="urn:microsoft.com/office/officeart/2005/8/layout/hList2#1"/>
    <dgm:cxn modelId="{255771FE-E262-4F09-837D-C9476CF740A3}" type="presParOf" srcId="{48E73FA2-9AD1-45CE-BD3C-F6B454BDAC58}" destId="{B19305E5-DBF7-4B5F-BCB2-F880CED6C6EF}" srcOrd="1" destOrd="0" presId="urn:microsoft.com/office/officeart/2005/8/layout/hList2#1"/>
    <dgm:cxn modelId="{A1F458A0-99FD-4C23-B126-E3DC918EC12B}" type="presParOf" srcId="{48E73FA2-9AD1-45CE-BD3C-F6B454BDAC58}" destId="{26FB8211-1F10-4566-A7B9-C00B1B2D566B}" srcOrd="2" destOrd="0" presId="urn:microsoft.com/office/officeart/2005/8/layout/hList2#1"/>
    <dgm:cxn modelId="{666C17B4-30E6-4CA7-8C0F-3771259B8787}" type="presParOf" srcId="{C36A6AB3-6F62-4FDA-8C87-453EC19C89F6}" destId="{0A04270F-953D-42DE-A2D2-A98E91AD0BCA}" srcOrd="3" destOrd="0" presId="urn:microsoft.com/office/officeart/2005/8/layout/hList2#1"/>
    <dgm:cxn modelId="{69399F09-DBE7-4E14-B908-7182BF18F58F}" type="presParOf" srcId="{C36A6AB3-6F62-4FDA-8C87-453EC19C89F6}" destId="{B3B75878-C3DB-41B0-A454-55CBB4A53A08}" srcOrd="4" destOrd="0" presId="urn:microsoft.com/office/officeart/2005/8/layout/hList2#1"/>
    <dgm:cxn modelId="{B53F21E8-646C-4CDA-89D1-47DD2E6A95D8}" type="presParOf" srcId="{B3B75878-C3DB-41B0-A454-55CBB4A53A08}" destId="{029D2284-9BA1-4337-8620-408E6C94315F}" srcOrd="0" destOrd="0" presId="urn:microsoft.com/office/officeart/2005/8/layout/hList2#1"/>
    <dgm:cxn modelId="{67B157F4-CA4E-45E5-8A39-42A690A04083}" type="presParOf" srcId="{B3B75878-C3DB-41B0-A454-55CBB4A53A08}" destId="{F3A67456-3428-4C35-A675-3F06A147A088}" srcOrd="1" destOrd="0" presId="urn:microsoft.com/office/officeart/2005/8/layout/hList2#1"/>
    <dgm:cxn modelId="{69DC5BA2-C0A5-4C85-BD9C-C29F51E48D67}" type="presParOf" srcId="{B3B75878-C3DB-41B0-A454-55CBB4A53A08}" destId="{7FF4FA49-B278-428D-8279-CBAEC2BF4E5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BEE92D-6D69-467F-9DED-D589B152C83C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D6274E7-5D04-4CF2-9305-04F8C05B2637}">
      <dgm:prSet phldrT="[Text]"/>
      <dgm:spPr/>
      <dgm:t>
        <a:bodyPr/>
        <a:lstStyle/>
        <a:p>
          <a:r>
            <a:rPr lang="en-US" dirty="0" smtClean="0"/>
            <a:t>School</a:t>
          </a:r>
          <a:endParaRPr lang="en-US" dirty="0"/>
        </a:p>
      </dgm:t>
    </dgm:pt>
    <dgm:pt modelId="{FEACC227-A72D-4F68-BE86-76B481BD730A}" type="parTrans" cxnId="{7AC945AF-0747-45CC-AA7B-E09F774FF576}">
      <dgm:prSet/>
      <dgm:spPr/>
      <dgm:t>
        <a:bodyPr/>
        <a:lstStyle/>
        <a:p>
          <a:endParaRPr lang="en-US"/>
        </a:p>
      </dgm:t>
    </dgm:pt>
    <dgm:pt modelId="{1B030658-A3D4-44CE-91DF-69F6A3551AB3}" type="sibTrans" cxnId="{7AC945AF-0747-45CC-AA7B-E09F774FF576}">
      <dgm:prSet/>
      <dgm:spPr/>
      <dgm:t>
        <a:bodyPr/>
        <a:lstStyle/>
        <a:p>
          <a:endParaRPr lang="en-US"/>
        </a:p>
      </dgm:t>
    </dgm:pt>
    <dgm:pt modelId="{C3BBB189-0432-4B7A-9C14-5FF94D03DC34}">
      <dgm:prSet phldrT="[Text]"/>
      <dgm:spPr/>
      <dgm:t>
        <a:bodyPr/>
        <a:lstStyle/>
        <a:p>
          <a:r>
            <a:rPr lang="en-US" dirty="0" smtClean="0"/>
            <a:t>Home</a:t>
          </a:r>
          <a:endParaRPr lang="en-US" dirty="0"/>
        </a:p>
      </dgm:t>
    </dgm:pt>
    <dgm:pt modelId="{58E86829-54F3-49AE-B733-0EEA52038D44}" type="parTrans" cxnId="{E6967014-6E99-4A5B-8BFB-8D406D193D62}">
      <dgm:prSet/>
      <dgm:spPr/>
      <dgm:t>
        <a:bodyPr/>
        <a:lstStyle/>
        <a:p>
          <a:endParaRPr lang="en-US"/>
        </a:p>
      </dgm:t>
    </dgm:pt>
    <dgm:pt modelId="{0FE9028F-3DA5-4B86-A114-F57479EA4831}" type="sibTrans" cxnId="{E6967014-6E99-4A5B-8BFB-8D406D193D62}">
      <dgm:prSet/>
      <dgm:spPr/>
      <dgm:t>
        <a:bodyPr/>
        <a:lstStyle/>
        <a:p>
          <a:endParaRPr lang="en-US"/>
        </a:p>
      </dgm:t>
    </dgm:pt>
    <dgm:pt modelId="{B27A6BD7-DCC7-4338-9F32-8E0DBFA2EF06}">
      <dgm:prSet phldrT="[Text]"/>
      <dgm:spPr/>
      <dgm:t>
        <a:bodyPr/>
        <a:lstStyle/>
        <a:p>
          <a:r>
            <a:rPr lang="en-US" dirty="0" smtClean="0"/>
            <a:t>Outside Food Chains</a:t>
          </a:r>
          <a:endParaRPr lang="en-US" dirty="0"/>
        </a:p>
      </dgm:t>
    </dgm:pt>
    <dgm:pt modelId="{22C13BD1-F403-449A-A55B-A0AE0B5E5B16}" type="parTrans" cxnId="{C7AFAC11-7EB4-42A7-999C-0A53812B7A28}">
      <dgm:prSet/>
      <dgm:spPr/>
      <dgm:t>
        <a:bodyPr/>
        <a:lstStyle/>
        <a:p>
          <a:endParaRPr lang="en-US"/>
        </a:p>
      </dgm:t>
    </dgm:pt>
    <dgm:pt modelId="{33A70D3C-34B4-45F7-9062-FA31E35FA402}" type="sibTrans" cxnId="{C7AFAC11-7EB4-42A7-999C-0A53812B7A28}">
      <dgm:prSet/>
      <dgm:spPr/>
      <dgm:t>
        <a:bodyPr/>
        <a:lstStyle/>
        <a:p>
          <a:endParaRPr lang="en-US"/>
        </a:p>
      </dgm:t>
    </dgm:pt>
    <dgm:pt modelId="{7C9A1A3A-CC0B-4804-9DA6-3C27F7D0D376}" type="pres">
      <dgm:prSet presAssocID="{B4BEE92D-6D69-467F-9DED-D589B152C83C}" presName="linear" presStyleCnt="0">
        <dgm:presLayoutVars>
          <dgm:dir/>
          <dgm:animLvl val="lvl"/>
          <dgm:resizeHandles val="exact"/>
        </dgm:presLayoutVars>
      </dgm:prSet>
      <dgm:spPr/>
    </dgm:pt>
    <dgm:pt modelId="{34DB0CD3-A1D1-4ACC-AFB6-289C3DC79543}" type="pres">
      <dgm:prSet presAssocID="{6D6274E7-5D04-4CF2-9305-04F8C05B2637}" presName="parentLin" presStyleCnt="0"/>
      <dgm:spPr/>
    </dgm:pt>
    <dgm:pt modelId="{F8D46475-48CB-4BCF-A3C5-1AE7039B6F3B}" type="pres">
      <dgm:prSet presAssocID="{6D6274E7-5D04-4CF2-9305-04F8C05B2637}" presName="parentLeftMargin" presStyleLbl="node1" presStyleIdx="0" presStyleCnt="3"/>
      <dgm:spPr/>
    </dgm:pt>
    <dgm:pt modelId="{38AAFC38-9363-4CBC-8A96-FA7EE927C2F8}" type="pres">
      <dgm:prSet presAssocID="{6D6274E7-5D04-4CF2-9305-04F8C05B26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A741E5C-FB87-4614-8B77-160959854279}" type="pres">
      <dgm:prSet presAssocID="{6D6274E7-5D04-4CF2-9305-04F8C05B2637}" presName="negativeSpace" presStyleCnt="0"/>
      <dgm:spPr/>
    </dgm:pt>
    <dgm:pt modelId="{79539B73-A44B-403D-A1ED-54E1768B0B6D}" type="pres">
      <dgm:prSet presAssocID="{6D6274E7-5D04-4CF2-9305-04F8C05B2637}" presName="childText" presStyleLbl="conFgAcc1" presStyleIdx="0" presStyleCnt="3">
        <dgm:presLayoutVars>
          <dgm:bulletEnabled val="1"/>
        </dgm:presLayoutVars>
      </dgm:prSet>
      <dgm:spPr/>
    </dgm:pt>
    <dgm:pt modelId="{776CC466-625E-4EAE-86FB-22DC1292C29E}" type="pres">
      <dgm:prSet presAssocID="{1B030658-A3D4-44CE-91DF-69F6A3551AB3}" presName="spaceBetweenRectangles" presStyleCnt="0"/>
      <dgm:spPr/>
    </dgm:pt>
    <dgm:pt modelId="{70EBC406-58D3-4EEE-B638-E2CF7708E9D7}" type="pres">
      <dgm:prSet presAssocID="{C3BBB189-0432-4B7A-9C14-5FF94D03DC34}" presName="parentLin" presStyleCnt="0"/>
      <dgm:spPr/>
    </dgm:pt>
    <dgm:pt modelId="{41B91B26-51CB-49E7-B757-C2574ABA7A3B}" type="pres">
      <dgm:prSet presAssocID="{C3BBB189-0432-4B7A-9C14-5FF94D03DC34}" presName="parentLeftMargin" presStyleLbl="node1" presStyleIdx="0" presStyleCnt="3"/>
      <dgm:spPr/>
    </dgm:pt>
    <dgm:pt modelId="{B9DB3674-2DC2-4A13-8898-5505BF226305}" type="pres">
      <dgm:prSet presAssocID="{C3BBB189-0432-4B7A-9C14-5FF94D03DC3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5B70A53-30B7-44AC-8A32-5F5E03E3B69A}" type="pres">
      <dgm:prSet presAssocID="{C3BBB189-0432-4B7A-9C14-5FF94D03DC34}" presName="negativeSpace" presStyleCnt="0"/>
      <dgm:spPr/>
    </dgm:pt>
    <dgm:pt modelId="{B9BEDF1D-6B96-4C5D-970D-E7068FF07825}" type="pres">
      <dgm:prSet presAssocID="{C3BBB189-0432-4B7A-9C14-5FF94D03DC34}" presName="childText" presStyleLbl="conFgAcc1" presStyleIdx="1" presStyleCnt="3">
        <dgm:presLayoutVars>
          <dgm:bulletEnabled val="1"/>
        </dgm:presLayoutVars>
      </dgm:prSet>
      <dgm:spPr/>
    </dgm:pt>
    <dgm:pt modelId="{1D1753A8-E721-43C7-8EE4-43B807384BC3}" type="pres">
      <dgm:prSet presAssocID="{0FE9028F-3DA5-4B86-A114-F57479EA4831}" presName="spaceBetweenRectangles" presStyleCnt="0"/>
      <dgm:spPr/>
    </dgm:pt>
    <dgm:pt modelId="{6A0AA3EC-6841-41F4-AFB6-19B23A7C0AE7}" type="pres">
      <dgm:prSet presAssocID="{B27A6BD7-DCC7-4338-9F32-8E0DBFA2EF06}" presName="parentLin" presStyleCnt="0"/>
      <dgm:spPr/>
    </dgm:pt>
    <dgm:pt modelId="{BED0B25B-7F33-414F-A305-D4CC62D45173}" type="pres">
      <dgm:prSet presAssocID="{B27A6BD7-DCC7-4338-9F32-8E0DBFA2EF06}" presName="parentLeftMargin" presStyleLbl="node1" presStyleIdx="1" presStyleCnt="3"/>
      <dgm:spPr/>
    </dgm:pt>
    <dgm:pt modelId="{5879AB1D-4F36-4908-895C-8EB1BD57975F}" type="pres">
      <dgm:prSet presAssocID="{B27A6BD7-DCC7-4338-9F32-8E0DBFA2EF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F274A8-CECF-441D-8D9A-CFB7D756E314}" type="pres">
      <dgm:prSet presAssocID="{B27A6BD7-DCC7-4338-9F32-8E0DBFA2EF06}" presName="negativeSpace" presStyleCnt="0"/>
      <dgm:spPr/>
    </dgm:pt>
    <dgm:pt modelId="{F32AF2E5-F1B2-4BDD-8601-78B98BDAB54A}" type="pres">
      <dgm:prSet presAssocID="{B27A6BD7-DCC7-4338-9F32-8E0DBFA2EF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3E085B1-3813-4FF5-8323-6F2DC6EE3650}" type="presOf" srcId="{C3BBB189-0432-4B7A-9C14-5FF94D03DC34}" destId="{B9DB3674-2DC2-4A13-8898-5505BF226305}" srcOrd="1" destOrd="0" presId="urn:microsoft.com/office/officeart/2005/8/layout/list1"/>
    <dgm:cxn modelId="{E6967014-6E99-4A5B-8BFB-8D406D193D62}" srcId="{B4BEE92D-6D69-467F-9DED-D589B152C83C}" destId="{C3BBB189-0432-4B7A-9C14-5FF94D03DC34}" srcOrd="1" destOrd="0" parTransId="{58E86829-54F3-49AE-B733-0EEA52038D44}" sibTransId="{0FE9028F-3DA5-4B86-A114-F57479EA4831}"/>
    <dgm:cxn modelId="{E4612B5C-CD47-45E3-B5C8-43470D659968}" type="presOf" srcId="{C3BBB189-0432-4B7A-9C14-5FF94D03DC34}" destId="{41B91B26-51CB-49E7-B757-C2574ABA7A3B}" srcOrd="0" destOrd="0" presId="urn:microsoft.com/office/officeart/2005/8/layout/list1"/>
    <dgm:cxn modelId="{C7AFAC11-7EB4-42A7-999C-0A53812B7A28}" srcId="{B4BEE92D-6D69-467F-9DED-D589B152C83C}" destId="{B27A6BD7-DCC7-4338-9F32-8E0DBFA2EF06}" srcOrd="2" destOrd="0" parTransId="{22C13BD1-F403-449A-A55B-A0AE0B5E5B16}" sibTransId="{33A70D3C-34B4-45F7-9062-FA31E35FA402}"/>
    <dgm:cxn modelId="{A3C59607-44E5-4D28-B055-D4D18CDA656F}" type="presOf" srcId="{6D6274E7-5D04-4CF2-9305-04F8C05B2637}" destId="{38AAFC38-9363-4CBC-8A96-FA7EE927C2F8}" srcOrd="1" destOrd="0" presId="urn:microsoft.com/office/officeart/2005/8/layout/list1"/>
    <dgm:cxn modelId="{0DF9AC35-DFD7-4772-AD77-323AA0C8CC79}" type="presOf" srcId="{B4BEE92D-6D69-467F-9DED-D589B152C83C}" destId="{7C9A1A3A-CC0B-4804-9DA6-3C27F7D0D376}" srcOrd="0" destOrd="0" presId="urn:microsoft.com/office/officeart/2005/8/layout/list1"/>
    <dgm:cxn modelId="{C81BB357-ED10-4CF2-8858-B6F2ACF981B0}" type="presOf" srcId="{6D6274E7-5D04-4CF2-9305-04F8C05B2637}" destId="{F8D46475-48CB-4BCF-A3C5-1AE7039B6F3B}" srcOrd="0" destOrd="0" presId="urn:microsoft.com/office/officeart/2005/8/layout/list1"/>
    <dgm:cxn modelId="{7AC945AF-0747-45CC-AA7B-E09F774FF576}" srcId="{B4BEE92D-6D69-467F-9DED-D589B152C83C}" destId="{6D6274E7-5D04-4CF2-9305-04F8C05B2637}" srcOrd="0" destOrd="0" parTransId="{FEACC227-A72D-4F68-BE86-76B481BD730A}" sibTransId="{1B030658-A3D4-44CE-91DF-69F6A3551AB3}"/>
    <dgm:cxn modelId="{C7443E66-063C-4C27-A094-10258EF51091}" type="presOf" srcId="{B27A6BD7-DCC7-4338-9F32-8E0DBFA2EF06}" destId="{5879AB1D-4F36-4908-895C-8EB1BD57975F}" srcOrd="1" destOrd="0" presId="urn:microsoft.com/office/officeart/2005/8/layout/list1"/>
    <dgm:cxn modelId="{B53B5DBB-510C-4436-AFC3-3DE1168CDD0A}" type="presOf" srcId="{B27A6BD7-DCC7-4338-9F32-8E0DBFA2EF06}" destId="{BED0B25B-7F33-414F-A305-D4CC62D45173}" srcOrd="0" destOrd="0" presId="urn:microsoft.com/office/officeart/2005/8/layout/list1"/>
    <dgm:cxn modelId="{E70A524C-CE57-41B8-9AFC-A325146F55C7}" type="presParOf" srcId="{7C9A1A3A-CC0B-4804-9DA6-3C27F7D0D376}" destId="{34DB0CD3-A1D1-4ACC-AFB6-289C3DC79543}" srcOrd="0" destOrd="0" presId="urn:microsoft.com/office/officeart/2005/8/layout/list1"/>
    <dgm:cxn modelId="{13B73108-DB41-447B-9335-1F3CA271E3F0}" type="presParOf" srcId="{34DB0CD3-A1D1-4ACC-AFB6-289C3DC79543}" destId="{F8D46475-48CB-4BCF-A3C5-1AE7039B6F3B}" srcOrd="0" destOrd="0" presId="urn:microsoft.com/office/officeart/2005/8/layout/list1"/>
    <dgm:cxn modelId="{98CB6A0A-1C5E-4427-8095-8A2E309CD76F}" type="presParOf" srcId="{34DB0CD3-A1D1-4ACC-AFB6-289C3DC79543}" destId="{38AAFC38-9363-4CBC-8A96-FA7EE927C2F8}" srcOrd="1" destOrd="0" presId="urn:microsoft.com/office/officeart/2005/8/layout/list1"/>
    <dgm:cxn modelId="{5726BF17-6B65-44B8-B2E0-8A84B724EBFA}" type="presParOf" srcId="{7C9A1A3A-CC0B-4804-9DA6-3C27F7D0D376}" destId="{3A741E5C-FB87-4614-8B77-160959854279}" srcOrd="1" destOrd="0" presId="urn:microsoft.com/office/officeart/2005/8/layout/list1"/>
    <dgm:cxn modelId="{49611A9D-4320-4BDA-9B64-986C2755FAB0}" type="presParOf" srcId="{7C9A1A3A-CC0B-4804-9DA6-3C27F7D0D376}" destId="{79539B73-A44B-403D-A1ED-54E1768B0B6D}" srcOrd="2" destOrd="0" presId="urn:microsoft.com/office/officeart/2005/8/layout/list1"/>
    <dgm:cxn modelId="{761B807D-C47B-42A9-9931-C2C81D533AD8}" type="presParOf" srcId="{7C9A1A3A-CC0B-4804-9DA6-3C27F7D0D376}" destId="{776CC466-625E-4EAE-86FB-22DC1292C29E}" srcOrd="3" destOrd="0" presId="urn:microsoft.com/office/officeart/2005/8/layout/list1"/>
    <dgm:cxn modelId="{DC7DBF32-4D3B-4771-B430-897E2A6CE484}" type="presParOf" srcId="{7C9A1A3A-CC0B-4804-9DA6-3C27F7D0D376}" destId="{70EBC406-58D3-4EEE-B638-E2CF7708E9D7}" srcOrd="4" destOrd="0" presId="urn:microsoft.com/office/officeart/2005/8/layout/list1"/>
    <dgm:cxn modelId="{C353B0FD-8153-4295-AA19-F163188BEE72}" type="presParOf" srcId="{70EBC406-58D3-4EEE-B638-E2CF7708E9D7}" destId="{41B91B26-51CB-49E7-B757-C2574ABA7A3B}" srcOrd="0" destOrd="0" presId="urn:microsoft.com/office/officeart/2005/8/layout/list1"/>
    <dgm:cxn modelId="{EC4B25F9-46B8-4B62-A068-85AC74A0C930}" type="presParOf" srcId="{70EBC406-58D3-4EEE-B638-E2CF7708E9D7}" destId="{B9DB3674-2DC2-4A13-8898-5505BF226305}" srcOrd="1" destOrd="0" presId="urn:microsoft.com/office/officeart/2005/8/layout/list1"/>
    <dgm:cxn modelId="{8B7EB932-848C-4192-9480-38166851B97D}" type="presParOf" srcId="{7C9A1A3A-CC0B-4804-9DA6-3C27F7D0D376}" destId="{55B70A53-30B7-44AC-8A32-5F5E03E3B69A}" srcOrd="5" destOrd="0" presId="urn:microsoft.com/office/officeart/2005/8/layout/list1"/>
    <dgm:cxn modelId="{6288D5EC-479C-4313-B6FD-CAC44CC2DF85}" type="presParOf" srcId="{7C9A1A3A-CC0B-4804-9DA6-3C27F7D0D376}" destId="{B9BEDF1D-6B96-4C5D-970D-E7068FF07825}" srcOrd="6" destOrd="0" presId="urn:microsoft.com/office/officeart/2005/8/layout/list1"/>
    <dgm:cxn modelId="{934DCC30-F94A-484D-A3EA-E06091729A6D}" type="presParOf" srcId="{7C9A1A3A-CC0B-4804-9DA6-3C27F7D0D376}" destId="{1D1753A8-E721-43C7-8EE4-43B807384BC3}" srcOrd="7" destOrd="0" presId="urn:microsoft.com/office/officeart/2005/8/layout/list1"/>
    <dgm:cxn modelId="{55EE6159-A719-4E65-AAC2-AE472099B410}" type="presParOf" srcId="{7C9A1A3A-CC0B-4804-9DA6-3C27F7D0D376}" destId="{6A0AA3EC-6841-41F4-AFB6-19B23A7C0AE7}" srcOrd="8" destOrd="0" presId="urn:microsoft.com/office/officeart/2005/8/layout/list1"/>
    <dgm:cxn modelId="{9D71B7A2-D103-480D-8034-A5CE138967C1}" type="presParOf" srcId="{6A0AA3EC-6841-41F4-AFB6-19B23A7C0AE7}" destId="{BED0B25B-7F33-414F-A305-D4CC62D45173}" srcOrd="0" destOrd="0" presId="urn:microsoft.com/office/officeart/2005/8/layout/list1"/>
    <dgm:cxn modelId="{8C549341-182D-4EC7-B020-7773FE193BDB}" type="presParOf" srcId="{6A0AA3EC-6841-41F4-AFB6-19B23A7C0AE7}" destId="{5879AB1D-4F36-4908-895C-8EB1BD57975F}" srcOrd="1" destOrd="0" presId="urn:microsoft.com/office/officeart/2005/8/layout/list1"/>
    <dgm:cxn modelId="{2AFA7923-E339-4047-B006-306E14FC7AFB}" type="presParOf" srcId="{7C9A1A3A-CC0B-4804-9DA6-3C27F7D0D376}" destId="{58F274A8-CECF-441D-8D9A-CFB7D756E314}" srcOrd="9" destOrd="0" presId="urn:microsoft.com/office/officeart/2005/8/layout/list1"/>
    <dgm:cxn modelId="{BBE512CF-4A0F-40C6-B081-1F8C79AA6126}" type="presParOf" srcId="{7C9A1A3A-CC0B-4804-9DA6-3C27F7D0D376}" destId="{F32AF2E5-F1B2-4BDD-8601-78B98BDAB54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180764-52EE-4336-8641-7D124801D854}">
      <dsp:nvSpPr>
        <dsp:cNvPr id="0" name=""/>
        <dsp:cNvSpPr/>
      </dsp:nvSpPr>
      <dsp:spPr>
        <a:xfrm>
          <a:off x="0" y="337184"/>
          <a:ext cx="6934200" cy="4333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2C56D-82F0-4FF4-B5D8-26CD55C8C5C4}">
      <dsp:nvSpPr>
        <dsp:cNvPr id="0" name=""/>
        <dsp:cNvSpPr/>
      </dsp:nvSpPr>
      <dsp:spPr>
        <a:xfrm>
          <a:off x="880643" y="3415103"/>
          <a:ext cx="180289" cy="180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E929B-9BC1-450F-BCF5-B4650CC82069}">
      <dsp:nvSpPr>
        <dsp:cNvPr id="0" name=""/>
        <dsp:cNvSpPr/>
      </dsp:nvSpPr>
      <dsp:spPr>
        <a:xfrm>
          <a:off x="67613" y="3505247"/>
          <a:ext cx="3422018" cy="125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32" tIns="0" rIns="0" bIns="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Introduction</a:t>
          </a:r>
          <a:endParaRPr lang="en-US" sz="4900" kern="1200" dirty="0"/>
        </a:p>
      </dsp:txBody>
      <dsp:txXfrm>
        <a:off x="67613" y="3505247"/>
        <a:ext cx="3422018" cy="1252489"/>
      </dsp:txXfrm>
    </dsp:sp>
    <dsp:sp modelId="{6EF05003-2FF2-4E9E-82F5-409235A53AE9}">
      <dsp:nvSpPr>
        <dsp:cNvPr id="0" name=""/>
        <dsp:cNvSpPr/>
      </dsp:nvSpPr>
      <dsp:spPr>
        <a:xfrm>
          <a:off x="2472042" y="2237155"/>
          <a:ext cx="325907" cy="325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6F1BB-7708-4A14-8A0E-02609BA24132}">
      <dsp:nvSpPr>
        <dsp:cNvPr id="0" name=""/>
        <dsp:cNvSpPr/>
      </dsp:nvSpPr>
      <dsp:spPr>
        <a:xfrm>
          <a:off x="2166937" y="2400109"/>
          <a:ext cx="2600325" cy="235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92" tIns="0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Research</a:t>
          </a:r>
          <a:endParaRPr lang="en-US" sz="4800" kern="1200" dirty="0"/>
        </a:p>
      </dsp:txBody>
      <dsp:txXfrm>
        <a:off x="2166937" y="2400109"/>
        <a:ext cx="2600325" cy="2357628"/>
      </dsp:txXfrm>
    </dsp:sp>
    <dsp:sp modelId="{45A669C9-56D9-4A24-85E0-284F07A9A2A8}">
      <dsp:nvSpPr>
        <dsp:cNvPr id="0" name=""/>
        <dsp:cNvSpPr/>
      </dsp:nvSpPr>
      <dsp:spPr>
        <a:xfrm>
          <a:off x="4507229" y="1463992"/>
          <a:ext cx="450723" cy="450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6C2E4-5A28-4F3C-8B42-4C3CAE04B610}">
      <dsp:nvSpPr>
        <dsp:cNvPr id="0" name=""/>
        <dsp:cNvSpPr/>
      </dsp:nvSpPr>
      <dsp:spPr>
        <a:xfrm>
          <a:off x="4678493" y="1755347"/>
          <a:ext cx="2037223" cy="284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29" tIns="0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Action</a:t>
          </a:r>
          <a:endParaRPr lang="en-US" sz="4700" kern="1200" dirty="0"/>
        </a:p>
      </dsp:txBody>
      <dsp:txXfrm>
        <a:off x="4678493" y="1755347"/>
        <a:ext cx="2037223" cy="284496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690426-BF54-4C18-922F-1F26B153CC77}">
      <dsp:nvSpPr>
        <dsp:cNvPr id="0" name=""/>
        <dsp:cNvSpPr/>
      </dsp:nvSpPr>
      <dsp:spPr>
        <a:xfrm>
          <a:off x="2173557" y="244743"/>
          <a:ext cx="3870483" cy="1344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366A8-0D6E-4679-9B18-84BB6D2AF7C2}">
      <dsp:nvSpPr>
        <dsp:cNvPr id="0" name=""/>
        <dsp:cNvSpPr/>
      </dsp:nvSpPr>
      <dsp:spPr>
        <a:xfrm>
          <a:off x="3739753" y="3536155"/>
          <a:ext cx="750093" cy="48006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B6BC7-3B3F-4CB7-B314-8B99F62A5FE5}">
      <dsp:nvSpPr>
        <dsp:cNvPr id="0" name=""/>
        <dsp:cNvSpPr/>
      </dsp:nvSpPr>
      <dsp:spPr>
        <a:xfrm>
          <a:off x="-249683" y="3437247"/>
          <a:ext cx="8728966" cy="186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-249683" y="3437247"/>
        <a:ext cx="8728966" cy="1866023"/>
      </dsp:txXfrm>
    </dsp:sp>
    <dsp:sp modelId="{00ED1CA0-B630-4537-A887-07DFECA41EC6}">
      <dsp:nvSpPr>
        <dsp:cNvPr id="0" name=""/>
        <dsp:cNvSpPr/>
      </dsp:nvSpPr>
      <dsp:spPr>
        <a:xfrm>
          <a:off x="3346121" y="1495937"/>
          <a:ext cx="1819392" cy="1743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Ear</a:t>
          </a:r>
          <a:endParaRPr lang="en-US" sz="6400" kern="1200" dirty="0"/>
        </a:p>
      </dsp:txBody>
      <dsp:txXfrm>
        <a:off x="3346121" y="1495937"/>
        <a:ext cx="1819392" cy="1743742"/>
      </dsp:txXfrm>
    </dsp:sp>
    <dsp:sp modelId="{2793A793-AA9F-4E17-963A-0210A6E7777D}">
      <dsp:nvSpPr>
        <dsp:cNvPr id="0" name=""/>
        <dsp:cNvSpPr/>
      </dsp:nvSpPr>
      <dsp:spPr>
        <a:xfrm>
          <a:off x="2498322" y="601616"/>
          <a:ext cx="1582748" cy="1506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498322" y="601616"/>
        <a:ext cx="1582748" cy="1506531"/>
      </dsp:txXfrm>
    </dsp:sp>
    <dsp:sp modelId="{F9EAE27E-E7AC-48BC-8285-0EC4854349D7}">
      <dsp:nvSpPr>
        <dsp:cNvPr id="0" name=""/>
        <dsp:cNvSpPr/>
      </dsp:nvSpPr>
      <dsp:spPr>
        <a:xfrm>
          <a:off x="3689282" y="110381"/>
          <a:ext cx="1961174" cy="1836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 smtClean="0"/>
        </a:p>
      </dsp:txBody>
      <dsp:txXfrm>
        <a:off x="3689282" y="110381"/>
        <a:ext cx="1961174" cy="1836121"/>
      </dsp:txXfrm>
    </dsp:sp>
    <dsp:sp modelId="{2C5F0382-07B9-4326-BDE4-AF0630835782}">
      <dsp:nvSpPr>
        <dsp:cNvPr id="0" name=""/>
        <dsp:cNvSpPr/>
      </dsp:nvSpPr>
      <dsp:spPr>
        <a:xfrm>
          <a:off x="1600197" y="-502671"/>
          <a:ext cx="5029204" cy="45252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B9828C-BCC6-42B3-8340-26AD9499E2EC}">
      <dsp:nvSpPr>
        <dsp:cNvPr id="0" name=""/>
        <dsp:cNvSpPr/>
      </dsp:nvSpPr>
      <dsp:spPr>
        <a:xfrm>
          <a:off x="3686810" y="2480310"/>
          <a:ext cx="3031490" cy="3031490"/>
        </a:xfrm>
        <a:prstGeom prst="gear9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tx1"/>
              </a:solidFill>
            </a:rPr>
            <a:t>Internal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3686810" y="2480310"/>
        <a:ext cx="3031490" cy="3031490"/>
      </dsp:txXfrm>
    </dsp:sp>
    <dsp:sp modelId="{ED453A18-A6EF-4DA0-A67D-31EBA6B61139}">
      <dsp:nvSpPr>
        <dsp:cNvPr id="0" name=""/>
        <dsp:cNvSpPr/>
      </dsp:nvSpPr>
      <dsp:spPr>
        <a:xfrm>
          <a:off x="1823722" y="1752598"/>
          <a:ext cx="2367274" cy="2204720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</a:rPr>
            <a:t>Health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1823722" y="1752598"/>
        <a:ext cx="2367274" cy="2204720"/>
      </dsp:txXfrm>
    </dsp:sp>
    <dsp:sp modelId="{7E47E56B-F6F0-4F20-BDA7-B4DA6B27F288}">
      <dsp:nvSpPr>
        <dsp:cNvPr id="0" name=""/>
        <dsp:cNvSpPr/>
      </dsp:nvSpPr>
      <dsp:spPr>
        <a:xfrm rot="20700000">
          <a:off x="3062155" y="242744"/>
          <a:ext cx="2160175" cy="2160175"/>
        </a:xfrm>
        <a:prstGeom prst="gear6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3535945" y="716534"/>
        <a:ext cx="1212596" cy="1212596"/>
      </dsp:txXfrm>
    </dsp:sp>
    <dsp:sp modelId="{AF110CFF-DB59-4FE4-94EE-2C7A012E805B}">
      <dsp:nvSpPr>
        <dsp:cNvPr id="0" name=""/>
        <dsp:cNvSpPr/>
      </dsp:nvSpPr>
      <dsp:spPr>
        <a:xfrm>
          <a:off x="3468439" y="2014437"/>
          <a:ext cx="3880307" cy="3880307"/>
        </a:xfrm>
        <a:prstGeom prst="circularArrow">
          <a:avLst>
            <a:gd name="adj1" fmla="val 4687"/>
            <a:gd name="adj2" fmla="val 299029"/>
            <a:gd name="adj3" fmla="val 2540672"/>
            <a:gd name="adj4" fmla="val 15809460"/>
            <a:gd name="adj5" fmla="val 5469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72FC2-DB36-4683-95FD-D60B8DA0FDB0}">
      <dsp:nvSpPr>
        <dsp:cNvPr id="0" name=""/>
        <dsp:cNvSpPr/>
      </dsp:nvSpPr>
      <dsp:spPr>
        <a:xfrm>
          <a:off x="1532582" y="1270300"/>
          <a:ext cx="2819285" cy="281928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70E39-BB62-4C4B-8AC0-9BB69FA51448}">
      <dsp:nvSpPr>
        <dsp:cNvPr id="0" name=""/>
        <dsp:cNvSpPr/>
      </dsp:nvSpPr>
      <dsp:spPr>
        <a:xfrm>
          <a:off x="2658231" y="-236069"/>
          <a:ext cx="3039757" cy="303975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DC99EC-3D85-4D5D-BC5A-D3B7B479573D}">
      <dsp:nvSpPr>
        <dsp:cNvPr id="0" name=""/>
        <dsp:cNvSpPr/>
      </dsp:nvSpPr>
      <dsp:spPr>
        <a:xfrm rot="16200000">
          <a:off x="-1804306" y="2760403"/>
          <a:ext cx="4160520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United States</a:t>
          </a:r>
          <a:endParaRPr lang="en-US" sz="2600" kern="1200" dirty="0"/>
        </a:p>
      </dsp:txBody>
      <dsp:txXfrm rot="16200000">
        <a:off x="-1804306" y="2760403"/>
        <a:ext cx="4160520" cy="370509"/>
      </dsp:txXfrm>
    </dsp:sp>
    <dsp:sp modelId="{57C89539-7EC4-4732-8A7F-2BB3DE30343B}">
      <dsp:nvSpPr>
        <dsp:cNvPr id="0" name=""/>
        <dsp:cNvSpPr/>
      </dsp:nvSpPr>
      <dsp:spPr>
        <a:xfrm>
          <a:off x="461208" y="865398"/>
          <a:ext cx="1845532" cy="4160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326769" rIns="149352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Children and Adolescents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Gender Stereotypes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Lower Voter Turnouts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208" y="865398"/>
        <a:ext cx="1845532" cy="4160520"/>
      </dsp:txXfrm>
    </dsp:sp>
    <dsp:sp modelId="{61AC216A-CEFE-49FB-87B3-5DB9919D560B}">
      <dsp:nvSpPr>
        <dsp:cNvPr id="0" name=""/>
        <dsp:cNvSpPr/>
      </dsp:nvSpPr>
      <dsp:spPr>
        <a:xfrm>
          <a:off x="0" y="155601"/>
          <a:ext cx="897701" cy="89000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B8211-1F10-4566-A7B9-C00B1B2D566B}">
      <dsp:nvSpPr>
        <dsp:cNvPr id="0" name=""/>
        <dsp:cNvSpPr/>
      </dsp:nvSpPr>
      <dsp:spPr>
        <a:xfrm rot="16200000">
          <a:off x="961021" y="2761000"/>
          <a:ext cx="4160520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Europe</a:t>
          </a:r>
          <a:endParaRPr lang="en-US" sz="2600" kern="1200" dirty="0"/>
        </a:p>
      </dsp:txBody>
      <dsp:txXfrm rot="16200000">
        <a:off x="961021" y="2761000"/>
        <a:ext cx="4160520" cy="370509"/>
      </dsp:txXfrm>
    </dsp:sp>
    <dsp:sp modelId="{B19305E5-DBF7-4B5F-BCB2-F880CED6C6EF}">
      <dsp:nvSpPr>
        <dsp:cNvPr id="0" name=""/>
        <dsp:cNvSpPr/>
      </dsp:nvSpPr>
      <dsp:spPr>
        <a:xfrm>
          <a:off x="3226536" y="865995"/>
          <a:ext cx="1845532" cy="4160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26769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Czech Dream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The Advertising Industry in the EU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536" y="865995"/>
        <a:ext cx="1845532" cy="4160520"/>
      </dsp:txXfrm>
    </dsp:sp>
    <dsp:sp modelId="{CF0138C3-3E9F-4DFC-9C1B-4A529B4D7964}">
      <dsp:nvSpPr>
        <dsp:cNvPr id="0" name=""/>
        <dsp:cNvSpPr/>
      </dsp:nvSpPr>
      <dsp:spPr>
        <a:xfrm>
          <a:off x="2753562" y="155601"/>
          <a:ext cx="906037" cy="89119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4FA49-B278-428D-8279-CBAEC2BF4E55}">
      <dsp:nvSpPr>
        <dsp:cNvPr id="0" name=""/>
        <dsp:cNvSpPr/>
      </dsp:nvSpPr>
      <dsp:spPr>
        <a:xfrm rot="16200000">
          <a:off x="3725194" y="2766650"/>
          <a:ext cx="4160520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Asia</a:t>
          </a:r>
          <a:endParaRPr lang="en-US" sz="2600" kern="1200" dirty="0"/>
        </a:p>
      </dsp:txBody>
      <dsp:txXfrm rot="16200000">
        <a:off x="3725194" y="2766650"/>
        <a:ext cx="4160520" cy="370509"/>
      </dsp:txXfrm>
    </dsp:sp>
    <dsp:sp modelId="{F3A67456-3428-4C35-A675-3F06A147A088}">
      <dsp:nvSpPr>
        <dsp:cNvPr id="0" name=""/>
        <dsp:cNvSpPr/>
      </dsp:nvSpPr>
      <dsp:spPr>
        <a:xfrm>
          <a:off x="5990709" y="871645"/>
          <a:ext cx="1845532" cy="4160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326769" rIns="156464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Japan’s Youth Fashion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b="0" i="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South Korea’s Aesthetic Surgery</a:t>
          </a:r>
          <a:endParaRPr lang="en-US" sz="2200" b="0" i="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>
              <a:latin typeface="Times New Roman" pitchFamily="18" charset="0"/>
              <a:cs typeface="Times New Roman" pitchFamily="18" charset="0"/>
            </a:rPr>
            <a:t>China’s Counterfeit Goods</a:t>
          </a:r>
          <a:endParaRPr lang="en-US" sz="2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0709" y="871645"/>
        <a:ext cx="1845532" cy="4160520"/>
      </dsp:txXfrm>
    </dsp:sp>
    <dsp:sp modelId="{029D2284-9BA1-4337-8620-408E6C94315F}">
      <dsp:nvSpPr>
        <dsp:cNvPr id="0" name=""/>
        <dsp:cNvSpPr/>
      </dsp:nvSpPr>
      <dsp:spPr>
        <a:xfrm>
          <a:off x="5486397" y="152400"/>
          <a:ext cx="903725" cy="90249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9539B73-A44B-403D-A1ED-54E1768B0B6D}">
      <dsp:nvSpPr>
        <dsp:cNvPr id="0" name=""/>
        <dsp:cNvSpPr/>
      </dsp:nvSpPr>
      <dsp:spPr>
        <a:xfrm>
          <a:off x="0" y="359999"/>
          <a:ext cx="3657599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AFC38-9363-4CBC-8A96-FA7EE927C2F8}">
      <dsp:nvSpPr>
        <dsp:cNvPr id="0" name=""/>
        <dsp:cNvSpPr/>
      </dsp:nvSpPr>
      <dsp:spPr>
        <a:xfrm>
          <a:off x="182880" y="64799"/>
          <a:ext cx="25603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School</a:t>
          </a:r>
          <a:endParaRPr lang="en-US" sz="2000" kern="1200" dirty="0"/>
        </a:p>
      </dsp:txBody>
      <dsp:txXfrm>
        <a:off x="182880" y="64799"/>
        <a:ext cx="2560320" cy="590400"/>
      </dsp:txXfrm>
    </dsp:sp>
    <dsp:sp modelId="{B9BEDF1D-6B96-4C5D-970D-E7068FF07825}">
      <dsp:nvSpPr>
        <dsp:cNvPr id="0" name=""/>
        <dsp:cNvSpPr/>
      </dsp:nvSpPr>
      <dsp:spPr>
        <a:xfrm>
          <a:off x="0" y="1267200"/>
          <a:ext cx="3657599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DB3674-2DC2-4A13-8898-5505BF226305}">
      <dsp:nvSpPr>
        <dsp:cNvPr id="0" name=""/>
        <dsp:cNvSpPr/>
      </dsp:nvSpPr>
      <dsp:spPr>
        <a:xfrm>
          <a:off x="182880" y="972000"/>
          <a:ext cx="25603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Home</a:t>
          </a:r>
          <a:endParaRPr lang="en-US" sz="2000" kern="1200" dirty="0"/>
        </a:p>
      </dsp:txBody>
      <dsp:txXfrm>
        <a:off x="182880" y="972000"/>
        <a:ext cx="2560320" cy="590400"/>
      </dsp:txXfrm>
    </dsp:sp>
    <dsp:sp modelId="{F32AF2E5-F1B2-4BDD-8601-78B98BDAB54A}">
      <dsp:nvSpPr>
        <dsp:cNvPr id="0" name=""/>
        <dsp:cNvSpPr/>
      </dsp:nvSpPr>
      <dsp:spPr>
        <a:xfrm>
          <a:off x="0" y="2174400"/>
          <a:ext cx="3657599" cy="504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79AB1D-4F36-4908-895C-8EB1BD57975F}">
      <dsp:nvSpPr>
        <dsp:cNvPr id="0" name=""/>
        <dsp:cNvSpPr/>
      </dsp:nvSpPr>
      <dsp:spPr>
        <a:xfrm>
          <a:off x="182880" y="1879200"/>
          <a:ext cx="2560320" cy="5904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6774" tIns="0" rIns="9677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Outside Food Chains</a:t>
          </a:r>
          <a:endParaRPr lang="en-US" sz="2000" kern="1200" dirty="0"/>
        </a:p>
      </dsp:txBody>
      <dsp:txXfrm>
        <a:off x="182880" y="1879200"/>
        <a:ext cx="2560320" cy="59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57C25-B41C-470F-9A39-2131635F7EC5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0831-2F8A-4885-86AC-19D0D8A24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29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90831-2F8A-4885-86AC-19D0D8A2447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4AAE-507B-450F-8724-22C83625BAE1}" type="datetimeFigureOut">
              <a:rPr lang="en-US" smtClean="0"/>
              <a:pPr/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5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Senior Project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Aralee</a:t>
            </a:r>
            <a:r>
              <a:rPr lang="en-US" sz="2400" dirty="0" smtClean="0"/>
              <a:t> </a:t>
            </a:r>
            <a:r>
              <a:rPr lang="en-US" sz="2400" dirty="0" err="1" smtClean="0"/>
              <a:t>Fajardo</a:t>
            </a:r>
            <a:r>
              <a:rPr lang="en-US" sz="2400" dirty="0" smtClean="0"/>
              <a:t>; Class of 2012.</a:t>
            </a:r>
            <a:endParaRPr lang="en-US" sz="2400" dirty="0"/>
          </a:p>
        </p:txBody>
      </p:sp>
      <p:pic>
        <p:nvPicPr>
          <p:cNvPr id="1026" name="Picture 2" descr="C:\Users\Fajardo\Desktop\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990600" cy="106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Asia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200400" y="1066800"/>
            <a:ext cx="2856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“China’s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Counterfeit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Goods”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343400" y="1600200"/>
          <a:ext cx="464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124200" y="1371600"/>
          <a:ext cx="633984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http://a57.foxnews.com/global.fncstatic.com/static/managed/img/Politics/660/371/online_pirac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91000"/>
            <a:ext cx="3810000" cy="214168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09600" y="1828800"/>
            <a:ext cx="3733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Buyers and Workers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Product Placement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Fraud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Unsafe Work Conditions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IPR Seizures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3078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Internship</a:t>
            </a:r>
            <a:endParaRPr lang="en-US" sz="7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Action.</a:t>
            </a:r>
            <a:endParaRPr lang="en-US" dirty="0"/>
          </a:p>
        </p:txBody>
      </p:sp>
      <p:pic>
        <p:nvPicPr>
          <p:cNvPr id="27650" name="Picture 2" descr="C:\Users\Fajardo\Desktop\DSC02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048000" cy="4064000"/>
          </a:xfrm>
          <a:prstGeom prst="rect">
            <a:avLst/>
          </a:prstGeom>
          <a:noFill/>
        </p:spPr>
      </p:pic>
      <p:pic>
        <p:nvPicPr>
          <p:cNvPr id="27652" name="Picture 4" descr="C:\Users\Fajardo\Desktop\DSC0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2362200" cy="1771650"/>
          </a:xfrm>
          <a:prstGeom prst="rect">
            <a:avLst/>
          </a:prstGeom>
          <a:noFill/>
        </p:spPr>
      </p:pic>
      <p:pic>
        <p:nvPicPr>
          <p:cNvPr id="27653" name="Picture 5" descr="C:\Users\Fajardo\Desktop\DSC00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667000"/>
            <a:ext cx="2336800" cy="1752600"/>
          </a:xfrm>
          <a:prstGeom prst="rect">
            <a:avLst/>
          </a:prstGeom>
          <a:noFill/>
        </p:spPr>
      </p:pic>
      <p:pic>
        <p:nvPicPr>
          <p:cNvPr id="27654" name="Picture 6" descr="C:\Users\Fajardo\Desktop\DSC00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572000"/>
            <a:ext cx="2336800" cy="1752600"/>
          </a:xfrm>
          <a:prstGeom prst="rect">
            <a:avLst/>
          </a:prstGeom>
          <a:noFill/>
        </p:spPr>
      </p:pic>
      <p:pic>
        <p:nvPicPr>
          <p:cNvPr id="27655" name="Picture 7" descr="C:\Users\Fajardo\Desktop\DSC001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0" y="4572000"/>
            <a:ext cx="2336800" cy="1752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181600" y="2286000"/>
            <a:ext cx="2880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Controls Corporation of America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981200"/>
            <a:ext cx="368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Giorgio </a:t>
            </a:r>
            <a:r>
              <a:rPr lang="en-US" sz="1400" b="1" dirty="0" err="1" smtClean="0"/>
              <a:t>Valentini</a:t>
            </a:r>
            <a:r>
              <a:rPr lang="en-US" sz="1400" b="1" dirty="0" smtClean="0"/>
              <a:t> </a:t>
            </a:r>
            <a:r>
              <a:rPr lang="en-US" sz="1400" dirty="0" smtClean="0"/>
              <a:t>– Creative Marketing Specialist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7056"/>
            <a:ext cx="3505200" cy="203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Event</a:t>
            </a:r>
            <a:endParaRPr lang="en-US" sz="7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524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International Bible Baptist </a:t>
            </a:r>
            <a:r>
              <a:rPr lang="en-US" dirty="0" smtClean="0"/>
              <a:t>Church.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Project Presentation &amp; Survey.</a:t>
            </a:r>
            <a:endParaRPr lang="en-US" dirty="0"/>
          </a:p>
        </p:txBody>
      </p:sp>
      <p:pic>
        <p:nvPicPr>
          <p:cNvPr id="30724" name="Picture 4" descr="C:\Users\Fajardo\Desktop\School\Senior Year\Global Connections\Action\Event Paperwork\Event Fl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Thank You.</a:t>
            </a:r>
            <a:endParaRPr lang="en-US" sz="7200" dirty="0"/>
          </a:p>
        </p:txBody>
      </p:sp>
      <p:pic>
        <p:nvPicPr>
          <p:cNvPr id="1026" name="Picture 2" descr="C:\Users\Fajardo\Desktop\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05000"/>
            <a:ext cx="990600" cy="1061358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1242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</a:t>
            </a:r>
            <a:r>
              <a:rPr lang="en-US" sz="2400" dirty="0" smtClean="0"/>
              <a:t>nd have a nice day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609600"/>
            <a:ext cx="5943600" cy="16002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Agenda</a:t>
            </a:r>
            <a:endParaRPr lang="en-US" sz="72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1066800"/>
          <a:ext cx="6934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167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f the Presentation.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382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Introduction</a:t>
            </a:r>
            <a:endParaRPr lang="en-US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0555" y="1528919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Detail. Research Question.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2514600"/>
            <a:ext cx="9067800" cy="18660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"How does </a:t>
            </a:r>
            <a:r>
              <a:rPr lang="en-US" sz="3600" dirty="0" smtClean="0">
                <a:solidFill>
                  <a:srgbClr val="C00000"/>
                </a:solidFill>
              </a:rPr>
              <a:t>Promotions </a:t>
            </a:r>
            <a:r>
              <a:rPr lang="en-US" sz="3600" dirty="0">
                <a:solidFill>
                  <a:srgbClr val="C00000"/>
                </a:solidFill>
              </a:rPr>
              <a:t>and </a:t>
            </a:r>
            <a:r>
              <a:rPr lang="en-US" sz="3600" dirty="0" smtClean="0">
                <a:solidFill>
                  <a:srgbClr val="C00000"/>
                </a:solidFill>
              </a:rPr>
              <a:t>Advertising Negatively Affect </a:t>
            </a:r>
            <a:r>
              <a:rPr lang="en-US" sz="3600" dirty="0">
                <a:solidFill>
                  <a:srgbClr val="C00000"/>
                </a:solidFill>
              </a:rPr>
              <a:t>the </a:t>
            </a:r>
            <a:r>
              <a:rPr lang="en-US" sz="3600" dirty="0" smtClean="0">
                <a:solidFill>
                  <a:srgbClr val="C00000"/>
                </a:solidFill>
              </a:rPr>
              <a:t>Global Society Today</a:t>
            </a:r>
            <a:r>
              <a:rPr lang="en-US" sz="3600" dirty="0">
                <a:solidFill>
                  <a:srgbClr val="C00000"/>
                </a:solidFill>
              </a:rPr>
              <a:t>?"</a:t>
            </a:r>
          </a:p>
        </p:txBody>
      </p:sp>
      <p:pic>
        <p:nvPicPr>
          <p:cNvPr id="9" name="Picture 2" descr="C:\Users\Fajardo\Desktop\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457200"/>
            <a:ext cx="990600" cy="1061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76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09800" y="7620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1200" y="1371600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Sight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05000"/>
            <a:ext cx="22098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Touch</a:t>
            </a:r>
            <a:endParaRPr lang="en-US" sz="26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4724400"/>
            <a:ext cx="9067800" cy="1866023"/>
            <a:chOff x="-249683" y="3437247"/>
            <a:chExt cx="8728966" cy="1866023"/>
          </a:xfrm>
        </p:grpSpPr>
        <p:sp>
          <p:nvSpPr>
            <p:cNvPr id="13" name="Rectangle 12"/>
            <p:cNvSpPr/>
            <p:nvPr/>
          </p:nvSpPr>
          <p:spPr>
            <a:xfrm>
              <a:off x="-249683" y="3437247"/>
              <a:ext cx="8728966" cy="18660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-249683" y="3437247"/>
              <a:ext cx="8728966" cy="1866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368" tIns="277368" rIns="277368" bIns="277368" numCol="1" spcCol="1270" anchor="ctr" anchorCtr="0">
              <a:noAutofit/>
            </a:bodyPr>
            <a:lstStyle/>
            <a:p>
              <a:pPr algn="ctr"/>
              <a:r>
                <a:rPr lang="en-US" sz="3600" dirty="0"/>
                <a:t>"How does </a:t>
              </a:r>
              <a:r>
                <a:rPr lang="en-US" sz="40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Promotions </a:t>
              </a:r>
              <a:r>
                <a:rPr lang="en-US" sz="4000" u="sng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and </a:t>
              </a:r>
              <a:r>
                <a:rPr lang="en-US" sz="4000" u="sng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Advertising </a:t>
              </a:r>
              <a:r>
                <a:rPr lang="en-US" sz="3600" dirty="0" smtClean="0"/>
                <a:t>Negatively Affect </a:t>
              </a:r>
              <a:r>
                <a:rPr lang="en-US" sz="3600" dirty="0"/>
                <a:t>the </a:t>
              </a:r>
              <a:r>
                <a:rPr lang="en-US" sz="3600" dirty="0" smtClean="0"/>
                <a:t>Global Society Today</a:t>
              </a:r>
              <a:r>
                <a:rPr lang="en-US" sz="3600" dirty="0"/>
                <a:t>?"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52400" y="1752600"/>
            <a:ext cx="44196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100" dirty="0" smtClean="0">
                <a:latin typeface="+mj-lt"/>
              </a:rPr>
              <a:t>Introduction</a:t>
            </a:r>
            <a:endParaRPr lang="en-US" sz="61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2514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i</a:t>
            </a:r>
            <a:r>
              <a:rPr lang="en-US" dirty="0" smtClean="0"/>
              <a:t>n Research.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19200"/>
            <a:ext cx="3124200" cy="4648200"/>
          </a:xfrm>
        </p:spPr>
        <p:txBody>
          <a:bodyPr>
            <a:normAutofit/>
          </a:bodyPr>
          <a:lstStyle/>
          <a:p>
            <a:pPr algn="l" defTabSz="1733550">
              <a:spcAft>
                <a:spcPct val="35000"/>
              </a:spcAft>
            </a:pPr>
            <a:r>
              <a:rPr lang="en-US" sz="3200" dirty="0" smtClean="0"/>
              <a:t>"How does Promotions and Advertising </a:t>
            </a:r>
            <a:r>
              <a:rPr lang="en-US" sz="3200" b="1" i="1" u="sng" dirty="0" smtClean="0"/>
              <a:t>Negatively Affect </a:t>
            </a:r>
            <a:r>
              <a:rPr lang="en-US" sz="3200" dirty="0" smtClean="0"/>
              <a:t>the Global Society Today</a:t>
            </a:r>
            <a:r>
              <a:rPr lang="en-US" sz="3200" dirty="0" smtClean="0"/>
              <a:t>?"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5867400" y="3581400"/>
            <a:ext cx="3456143" cy="102790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TextBox 7"/>
          <p:cNvSpPr txBox="1"/>
          <p:nvPr/>
        </p:nvSpPr>
        <p:spPr>
          <a:xfrm>
            <a:off x="228600" y="533400"/>
            <a:ext cx="434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Introduction</a:t>
            </a:r>
            <a:endParaRPr lang="en-US" sz="6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37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</a:t>
            </a:r>
            <a:r>
              <a:rPr lang="en-US" dirty="0" smtClean="0"/>
              <a:t>Research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1600200" y="304800"/>
          <a:ext cx="7924800" cy="551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4953000" y="1295400"/>
            <a:ext cx="16051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300" dirty="0" smtClean="0"/>
              <a:t>Economical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6248400" cy="619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98441">
            <a:off x="827699" y="974399"/>
            <a:ext cx="34290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9600" dirty="0" smtClean="0"/>
              <a:t>Topics</a:t>
            </a:r>
            <a:endParaRPr lang="en-US" sz="9600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-682081" y="3957938"/>
            <a:ext cx="441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North America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209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609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Asia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 descr="C:\Users\Fajardo\Desktop\cl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609600" cy="653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3810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00" dirty="0" smtClean="0">
                <a:latin typeface="+mj-lt"/>
              </a:rPr>
              <a:t>Topics in Detail</a:t>
            </a:r>
            <a:endParaRPr lang="en-US" sz="59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491103495"/>
              </p:ext>
            </p:extLst>
          </p:nvPr>
        </p:nvGraphicFramePr>
        <p:xfrm>
          <a:off x="609600" y="1219200"/>
          <a:ext cx="784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19400" y="152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+mj-lt"/>
              </a:rPr>
              <a:t>Research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United States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3200400" y="1143000"/>
            <a:ext cx="2754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“Children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Adolescents”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343400" y="1752600"/>
          <a:ext cx="464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/>
        </p:nvGraphicFramePr>
        <p:xfrm>
          <a:off x="3124200" y="1447800"/>
          <a:ext cx="633984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0" y="1524000"/>
            <a:ext cx="4495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Overall Ad Tactic: </a:t>
            </a:r>
            <a:r>
              <a:rPr lang="en-US" sz="2000" i="1" dirty="0" smtClean="0">
                <a:latin typeface="+mj-lt"/>
              </a:rPr>
              <a:t>Product Placement</a:t>
            </a:r>
            <a:endParaRPr lang="en-US" i="1" dirty="0" smtClean="0">
              <a:latin typeface="+mj-lt"/>
            </a:endParaRPr>
          </a:p>
          <a:p>
            <a:endParaRPr lang="en-US" b="1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1905000"/>
          <a:ext cx="36576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148" name="Picture 4" descr="http://www.methodsofhealing.com/files/2010/05/the-impact-of-television-on-childhood-obesity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724400"/>
            <a:ext cx="2438400" cy="1828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05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Europe</a:t>
            </a:r>
            <a:endParaRPr lang="en-US" sz="6000" dirty="0"/>
          </a:p>
        </p:txBody>
      </p:sp>
      <p:sp>
        <p:nvSpPr>
          <p:cNvPr id="4" name="Rectangle 3"/>
          <p:cNvSpPr/>
          <p:nvPr/>
        </p:nvSpPr>
        <p:spPr>
          <a:xfrm>
            <a:off x="3733800" y="1143000"/>
            <a:ext cx="18149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“Czech Dream”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Content Placeholder 6"/>
          <p:cNvGraphicFramePr>
            <a:graphicFrameLocks noGrp="1"/>
          </p:cNvGraphicFramePr>
          <p:nvPr>
            <p:ph idx="1"/>
          </p:nvPr>
        </p:nvGraphicFramePr>
        <p:xfrm>
          <a:off x="4343400" y="1676400"/>
          <a:ext cx="4648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124200" y="1371600"/>
          <a:ext cx="633984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124" name="Picture 4" descr="http://www.cinemapolitica.org/sites/www.cinemapolitica.org/files/imagecache/feature_film/films/Czech_Dr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962400"/>
            <a:ext cx="3886200" cy="23414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1600200"/>
            <a:ext cx="37338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“Money and Looks”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Czech Republic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Two Film Students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Embezzled Tax Money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Fake Hypermarket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554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227</Words>
  <Application>Microsoft Office PowerPoint</Application>
  <PresentationFormat>On-screen Show (4:3)</PresentationFormat>
  <Paragraphs>91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Senior Project</vt:lpstr>
      <vt:lpstr>Agenda</vt:lpstr>
      <vt:lpstr>Slide 3</vt:lpstr>
      <vt:lpstr>Slide 4</vt:lpstr>
      <vt:lpstr>"How does Promotions and Advertising Negatively Affect the Global Society Today?"</vt:lpstr>
      <vt:lpstr>Topics</vt:lpstr>
      <vt:lpstr>Slide 7</vt:lpstr>
      <vt:lpstr>United States</vt:lpstr>
      <vt:lpstr>Europe</vt:lpstr>
      <vt:lpstr>Asia</vt:lpstr>
      <vt:lpstr>Slide 11</vt:lpstr>
      <vt:lpstr>Slide 12</vt:lpstr>
      <vt:lpstr>Thank You.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Project</dc:title>
  <dc:creator>Aralee</dc:creator>
  <cp:lastModifiedBy>Aralee</cp:lastModifiedBy>
  <cp:revision>118</cp:revision>
  <dcterms:created xsi:type="dcterms:W3CDTF">2012-05-06T02:44:33Z</dcterms:created>
  <dcterms:modified xsi:type="dcterms:W3CDTF">2012-05-25T10:29:42Z</dcterms:modified>
</cp:coreProperties>
</file>