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94" r:id="rId3"/>
    <p:sldId id="282" r:id="rId4"/>
    <p:sldId id="262" r:id="rId5"/>
    <p:sldId id="266" r:id="rId6"/>
    <p:sldId id="279" r:id="rId7"/>
    <p:sldId id="286" r:id="rId8"/>
    <p:sldId id="281" r:id="rId9"/>
    <p:sldId id="280" r:id="rId10"/>
    <p:sldId id="287" r:id="rId11"/>
    <p:sldId id="288" r:id="rId12"/>
    <p:sldId id="292" r:id="rId13"/>
    <p:sldId id="289" r:id="rId14"/>
    <p:sldId id="290" r:id="rId15"/>
    <p:sldId id="291" r:id="rId16"/>
    <p:sldId id="273" r:id="rId17"/>
    <p:sldId id="285" r:id="rId18"/>
    <p:sldId id="276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0D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60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E0E10-F649-414C-97C1-18E26C90E2C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EB01580-7784-4631-B249-35C575D064D3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AA49A47D-4A47-40FA-A49F-9A1EEEA5AE14}" type="parTrans" cxnId="{260CFB78-E13C-42E8-A029-2EC45162D9B6}">
      <dgm:prSet/>
      <dgm:spPr/>
      <dgm:t>
        <a:bodyPr/>
        <a:lstStyle/>
        <a:p>
          <a:endParaRPr lang="en-US"/>
        </a:p>
      </dgm:t>
    </dgm:pt>
    <dgm:pt modelId="{25F88FB8-C8CC-4897-A177-C4AA34CB432B}" type="sibTrans" cxnId="{260CFB78-E13C-42E8-A029-2EC45162D9B6}">
      <dgm:prSet/>
      <dgm:spPr/>
      <dgm:t>
        <a:bodyPr/>
        <a:lstStyle/>
        <a:p>
          <a:endParaRPr lang="en-US"/>
        </a:p>
      </dgm:t>
    </dgm:pt>
    <dgm:pt modelId="{D9884402-65B2-445A-B83F-5F6526F0F536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EBEA35DD-DDF2-4195-9D6D-108443590045}" type="parTrans" cxnId="{788A194A-3171-4035-B6FC-3546C3D812F3}">
      <dgm:prSet/>
      <dgm:spPr/>
      <dgm:t>
        <a:bodyPr/>
        <a:lstStyle/>
        <a:p>
          <a:endParaRPr lang="en-US"/>
        </a:p>
      </dgm:t>
    </dgm:pt>
    <dgm:pt modelId="{F2A870E3-8B2C-45A9-9E53-2BCDBD3743C4}" type="sibTrans" cxnId="{788A194A-3171-4035-B6FC-3546C3D812F3}">
      <dgm:prSet/>
      <dgm:spPr/>
      <dgm:t>
        <a:bodyPr/>
        <a:lstStyle/>
        <a:p>
          <a:endParaRPr lang="en-US"/>
        </a:p>
      </dgm:t>
    </dgm:pt>
    <dgm:pt modelId="{261C89B2-7016-4C8F-B153-BC18CB4FE117}">
      <dgm:prSet phldrT="[Text]"/>
      <dgm:spPr/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B0AC8123-235C-4C56-83C9-5FF859AC0308}" type="parTrans" cxnId="{8ECDBF5C-D8C7-457B-A9FD-416A9546909E}">
      <dgm:prSet/>
      <dgm:spPr/>
      <dgm:t>
        <a:bodyPr/>
        <a:lstStyle/>
        <a:p>
          <a:endParaRPr lang="en-US"/>
        </a:p>
      </dgm:t>
    </dgm:pt>
    <dgm:pt modelId="{5DF3136E-F1E9-40C6-A56C-70A29F0B0757}" type="sibTrans" cxnId="{8ECDBF5C-D8C7-457B-A9FD-416A9546909E}">
      <dgm:prSet/>
      <dgm:spPr/>
      <dgm:t>
        <a:bodyPr/>
        <a:lstStyle/>
        <a:p>
          <a:endParaRPr lang="en-US"/>
        </a:p>
      </dgm:t>
    </dgm:pt>
    <dgm:pt modelId="{84C2A3C6-2D13-489E-9C41-613D7BC47219}" type="pres">
      <dgm:prSet presAssocID="{D26E0E10-F649-414C-97C1-18E26C90E2C0}" presName="arrowDiagram" presStyleCnt="0">
        <dgm:presLayoutVars>
          <dgm:chMax val="5"/>
          <dgm:dir/>
          <dgm:resizeHandles val="exact"/>
        </dgm:presLayoutVars>
      </dgm:prSet>
      <dgm:spPr/>
    </dgm:pt>
    <dgm:pt modelId="{B0180764-52EE-4336-8641-7D124801D854}" type="pres">
      <dgm:prSet presAssocID="{D26E0E10-F649-414C-97C1-18E26C90E2C0}" presName="arrow" presStyleLbl="bgShp" presStyleIdx="0" presStyleCnt="1" custLinFactNeighborX="1250" custLinFactNeighborY="-2000"/>
      <dgm:spPr/>
    </dgm:pt>
    <dgm:pt modelId="{D227612D-877B-42F6-B0DE-61C281C9F75D}" type="pres">
      <dgm:prSet presAssocID="{D26E0E10-F649-414C-97C1-18E26C90E2C0}" presName="arrowDiagram3" presStyleCnt="0"/>
      <dgm:spPr/>
    </dgm:pt>
    <dgm:pt modelId="{8662C56D-82F0-4FF4-B5D8-26CD55C8C5C4}" type="pres">
      <dgm:prSet presAssocID="{AEB01580-7784-4631-B249-35C575D064D3}" presName="bullet3a" presStyleLbl="node1" presStyleIdx="0" presStyleCnt="3"/>
      <dgm:spPr/>
    </dgm:pt>
    <dgm:pt modelId="{5E6E929B-9BC1-450F-BCF5-B4650CC82069}" type="pres">
      <dgm:prSet presAssocID="{AEB01580-7784-4631-B249-35C575D064D3}" presName="textBox3a" presStyleLbl="revTx" presStyleIdx="0" presStyleCnt="3" custScaleX="211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05003-2FF2-4E9E-82F5-409235A53AE9}" type="pres">
      <dgm:prSet presAssocID="{D9884402-65B2-445A-B83F-5F6526F0F536}" presName="bullet3b" presStyleLbl="node1" presStyleIdx="1" presStyleCnt="3"/>
      <dgm:spPr/>
    </dgm:pt>
    <dgm:pt modelId="{4496F1BB-7708-4A14-8A0E-02609BA24132}" type="pres">
      <dgm:prSet presAssocID="{D9884402-65B2-445A-B83F-5F6526F0F536}" presName="textBox3b" presStyleLbl="revTx" presStyleIdx="1" presStyleCnt="3" custScaleX="15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669C9-56D9-4A24-85E0-284F07A9A2A8}" type="pres">
      <dgm:prSet presAssocID="{261C89B2-7016-4C8F-B153-BC18CB4FE117}" presName="bullet3c" presStyleLbl="node1" presStyleIdx="2" presStyleCnt="3" custLinFactNeighborX="26923" custLinFactNeighborY="-12500"/>
      <dgm:spPr/>
    </dgm:pt>
    <dgm:pt modelId="{3266C2E4-5A28-4F3C-8B42-4C3CAE04B610}" type="pres">
      <dgm:prSet presAssocID="{261C89B2-7016-4C8F-B153-BC18CB4FE117}" presName="textBox3c" presStyleLbl="revTx" presStyleIdx="2" presStyleCnt="3" custScaleX="122414" custScaleY="94453" custLinFactNeighborX="15248" custLinFactNeighborY="-2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AB50C3-09B9-4512-89A6-F09CD4E2BFA8}" type="presOf" srcId="{261C89B2-7016-4C8F-B153-BC18CB4FE117}" destId="{3266C2E4-5A28-4F3C-8B42-4C3CAE04B610}" srcOrd="0" destOrd="0" presId="urn:microsoft.com/office/officeart/2005/8/layout/arrow2"/>
    <dgm:cxn modelId="{260CFB78-E13C-42E8-A029-2EC45162D9B6}" srcId="{D26E0E10-F649-414C-97C1-18E26C90E2C0}" destId="{AEB01580-7784-4631-B249-35C575D064D3}" srcOrd="0" destOrd="0" parTransId="{AA49A47D-4A47-40FA-A49F-9A1EEEA5AE14}" sibTransId="{25F88FB8-C8CC-4897-A177-C4AA34CB432B}"/>
    <dgm:cxn modelId="{788A194A-3171-4035-B6FC-3546C3D812F3}" srcId="{D26E0E10-F649-414C-97C1-18E26C90E2C0}" destId="{D9884402-65B2-445A-B83F-5F6526F0F536}" srcOrd="1" destOrd="0" parTransId="{EBEA35DD-DDF2-4195-9D6D-108443590045}" sibTransId="{F2A870E3-8B2C-45A9-9E53-2BCDBD3743C4}"/>
    <dgm:cxn modelId="{27C2BD7A-5842-498B-9F50-2F505C24D322}" type="presOf" srcId="{D26E0E10-F649-414C-97C1-18E26C90E2C0}" destId="{84C2A3C6-2D13-489E-9C41-613D7BC47219}" srcOrd="0" destOrd="0" presId="urn:microsoft.com/office/officeart/2005/8/layout/arrow2"/>
    <dgm:cxn modelId="{8ECDBF5C-D8C7-457B-A9FD-416A9546909E}" srcId="{D26E0E10-F649-414C-97C1-18E26C90E2C0}" destId="{261C89B2-7016-4C8F-B153-BC18CB4FE117}" srcOrd="2" destOrd="0" parTransId="{B0AC8123-235C-4C56-83C9-5FF859AC0308}" sibTransId="{5DF3136E-F1E9-40C6-A56C-70A29F0B0757}"/>
    <dgm:cxn modelId="{3FBB1C18-0E1F-4710-9DD7-96EC0F2036B9}" type="presOf" srcId="{AEB01580-7784-4631-B249-35C575D064D3}" destId="{5E6E929B-9BC1-450F-BCF5-B4650CC82069}" srcOrd="0" destOrd="0" presId="urn:microsoft.com/office/officeart/2005/8/layout/arrow2"/>
    <dgm:cxn modelId="{E49A18E4-D273-4A3E-BEF8-77A20F0A71CC}" type="presOf" srcId="{D9884402-65B2-445A-B83F-5F6526F0F536}" destId="{4496F1BB-7708-4A14-8A0E-02609BA24132}" srcOrd="0" destOrd="0" presId="urn:microsoft.com/office/officeart/2005/8/layout/arrow2"/>
    <dgm:cxn modelId="{B70C530F-E9FA-4183-A91E-5AD057DD8212}" type="presParOf" srcId="{84C2A3C6-2D13-489E-9C41-613D7BC47219}" destId="{B0180764-52EE-4336-8641-7D124801D854}" srcOrd="0" destOrd="0" presId="urn:microsoft.com/office/officeart/2005/8/layout/arrow2"/>
    <dgm:cxn modelId="{D07181BD-E434-43BF-A6E3-7693E85DFF88}" type="presParOf" srcId="{84C2A3C6-2D13-489E-9C41-613D7BC47219}" destId="{D227612D-877B-42F6-B0DE-61C281C9F75D}" srcOrd="1" destOrd="0" presId="urn:microsoft.com/office/officeart/2005/8/layout/arrow2"/>
    <dgm:cxn modelId="{707A80F9-0111-4103-8DB8-26BCA2604507}" type="presParOf" srcId="{D227612D-877B-42F6-B0DE-61C281C9F75D}" destId="{8662C56D-82F0-4FF4-B5D8-26CD55C8C5C4}" srcOrd="0" destOrd="0" presId="urn:microsoft.com/office/officeart/2005/8/layout/arrow2"/>
    <dgm:cxn modelId="{88544FB3-4A18-474B-B2CA-CB660FBAAF32}" type="presParOf" srcId="{D227612D-877B-42F6-B0DE-61C281C9F75D}" destId="{5E6E929B-9BC1-450F-BCF5-B4650CC82069}" srcOrd="1" destOrd="0" presId="urn:microsoft.com/office/officeart/2005/8/layout/arrow2"/>
    <dgm:cxn modelId="{8F94D3B6-F3A4-4FA0-B05A-22E9C32A4845}" type="presParOf" srcId="{D227612D-877B-42F6-B0DE-61C281C9F75D}" destId="{6EF05003-2FF2-4E9E-82F5-409235A53AE9}" srcOrd="2" destOrd="0" presId="urn:microsoft.com/office/officeart/2005/8/layout/arrow2"/>
    <dgm:cxn modelId="{C346A62C-2593-47E1-8E72-1BF9A3350DAC}" type="presParOf" srcId="{D227612D-877B-42F6-B0DE-61C281C9F75D}" destId="{4496F1BB-7708-4A14-8A0E-02609BA24132}" srcOrd="3" destOrd="0" presId="urn:microsoft.com/office/officeart/2005/8/layout/arrow2"/>
    <dgm:cxn modelId="{E1FACFF9-33CF-4BCE-8955-2756D41DB76F}" type="presParOf" srcId="{D227612D-877B-42F6-B0DE-61C281C9F75D}" destId="{45A669C9-56D9-4A24-85E0-284F07A9A2A8}" srcOrd="4" destOrd="0" presId="urn:microsoft.com/office/officeart/2005/8/layout/arrow2"/>
    <dgm:cxn modelId="{90886322-C617-4D98-828F-1FFC0379FD49}" type="presParOf" srcId="{D227612D-877B-42F6-B0DE-61C281C9F75D}" destId="{3266C2E4-5A28-4F3C-8B42-4C3CAE04B61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885F2A-9016-4A37-AA0D-22813BA40432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A5E029-88B4-4AE3-81C1-411066B5A139}">
      <dgm:prSet phldrT="[Text]"/>
      <dgm:spPr/>
      <dgm:t>
        <a:bodyPr/>
        <a:lstStyle/>
        <a:p>
          <a:r>
            <a:rPr lang="en-US" dirty="0" smtClean="0"/>
            <a:t>United States</a:t>
          </a:r>
          <a:endParaRPr lang="en-US" dirty="0"/>
        </a:p>
      </dgm:t>
    </dgm:pt>
    <dgm:pt modelId="{2BC859D3-9757-486A-B8DC-25F56916C1E9}" type="parTrans" cxnId="{7C45E7F0-931E-4B2A-9552-33D138DE7274}">
      <dgm:prSet/>
      <dgm:spPr/>
      <dgm:t>
        <a:bodyPr/>
        <a:lstStyle/>
        <a:p>
          <a:endParaRPr lang="en-US"/>
        </a:p>
      </dgm:t>
    </dgm:pt>
    <dgm:pt modelId="{B99C8783-558F-4252-9EA3-9F5D4DEE7698}" type="sibTrans" cxnId="{7C45E7F0-931E-4B2A-9552-33D138DE7274}">
      <dgm:prSet/>
      <dgm:spPr/>
      <dgm:t>
        <a:bodyPr/>
        <a:lstStyle/>
        <a:p>
          <a:endParaRPr lang="en-US"/>
        </a:p>
      </dgm:t>
    </dgm:pt>
    <dgm:pt modelId="{C318887C-3B25-4D2B-95F7-17BA61588D38}">
      <dgm:prSet phldrT="[Text]" custT="1"/>
      <dgm:spPr/>
      <dgm:t>
        <a:bodyPr/>
        <a:lstStyle/>
        <a:p>
          <a:r>
            <a:rPr lang="en-US" sz="2100" dirty="0" smtClean="0">
              <a:latin typeface="Times New Roman" pitchFamily="18" charset="0"/>
              <a:cs typeface="Times New Roman" pitchFamily="18" charset="0"/>
            </a:rPr>
            <a:t>Children and Adolescents</a:t>
          </a:r>
          <a:endParaRPr lang="en-US" sz="2100" dirty="0">
            <a:latin typeface="Times New Roman" pitchFamily="18" charset="0"/>
            <a:cs typeface="Times New Roman" pitchFamily="18" charset="0"/>
          </a:endParaRPr>
        </a:p>
      </dgm:t>
    </dgm:pt>
    <dgm:pt modelId="{B3B98F68-5ACA-45DD-8D3C-0EB8DBDFD5D6}" type="parTrans" cxnId="{5166CB8D-E549-407E-B6BF-718D31A9F2D9}">
      <dgm:prSet/>
      <dgm:spPr/>
      <dgm:t>
        <a:bodyPr/>
        <a:lstStyle/>
        <a:p>
          <a:endParaRPr lang="en-US"/>
        </a:p>
      </dgm:t>
    </dgm:pt>
    <dgm:pt modelId="{94D60BFE-9340-48AC-8F6D-F9BAA0651403}" type="sibTrans" cxnId="{5166CB8D-E549-407E-B6BF-718D31A9F2D9}">
      <dgm:prSet/>
      <dgm:spPr/>
      <dgm:t>
        <a:bodyPr/>
        <a:lstStyle/>
        <a:p>
          <a:endParaRPr lang="en-US"/>
        </a:p>
      </dgm:t>
    </dgm:pt>
    <dgm:pt modelId="{E956D430-96E8-476D-88A4-8504BC839DE6}">
      <dgm:prSet phldrT="[Text]" custT="1"/>
      <dgm:spPr/>
      <dgm:t>
        <a:bodyPr/>
        <a:lstStyle/>
        <a:p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Gender Stereotypes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039B9810-C142-406E-A0AC-C6ECB51C30D6}" type="parTrans" cxnId="{C671EA3A-051E-4298-B300-B6FD072C2CE5}">
      <dgm:prSet/>
      <dgm:spPr/>
      <dgm:t>
        <a:bodyPr/>
        <a:lstStyle/>
        <a:p>
          <a:endParaRPr lang="en-US"/>
        </a:p>
      </dgm:t>
    </dgm:pt>
    <dgm:pt modelId="{163C5285-04EE-4C1E-BEAC-29621ECF6CA8}" type="sibTrans" cxnId="{C671EA3A-051E-4298-B300-B6FD072C2CE5}">
      <dgm:prSet/>
      <dgm:spPr/>
      <dgm:t>
        <a:bodyPr/>
        <a:lstStyle/>
        <a:p>
          <a:endParaRPr lang="en-US"/>
        </a:p>
      </dgm:t>
    </dgm:pt>
    <dgm:pt modelId="{9917CA10-8D28-470C-AD85-F906D7D86E3B}">
      <dgm:prSet phldrT="[Text]"/>
      <dgm:spPr/>
      <dgm:t>
        <a:bodyPr/>
        <a:lstStyle/>
        <a:p>
          <a:r>
            <a:rPr lang="en-US" dirty="0" smtClean="0"/>
            <a:t>Europe</a:t>
          </a:r>
          <a:endParaRPr lang="en-US" dirty="0"/>
        </a:p>
      </dgm:t>
    </dgm:pt>
    <dgm:pt modelId="{89601E72-105E-41B9-BC93-D6CF8FD41CEB}" type="parTrans" cxnId="{AFA555EA-F01F-4C37-97F5-C760EF1AD2EA}">
      <dgm:prSet/>
      <dgm:spPr/>
      <dgm:t>
        <a:bodyPr/>
        <a:lstStyle/>
        <a:p>
          <a:endParaRPr lang="en-US"/>
        </a:p>
      </dgm:t>
    </dgm:pt>
    <dgm:pt modelId="{A21FC5E1-1930-478B-801C-8A525E454547}" type="sibTrans" cxnId="{AFA555EA-F01F-4C37-97F5-C760EF1AD2EA}">
      <dgm:prSet/>
      <dgm:spPr/>
      <dgm:t>
        <a:bodyPr/>
        <a:lstStyle/>
        <a:p>
          <a:endParaRPr lang="en-US"/>
        </a:p>
      </dgm:t>
    </dgm:pt>
    <dgm:pt modelId="{558EE258-2CF5-4B44-83D8-37EEB772AE07}">
      <dgm:prSet phldrT="[Text]" custT="1"/>
      <dgm:spPr/>
      <dgm:t>
        <a:bodyPr/>
        <a:lstStyle/>
        <a:p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Czech Dream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AF3471B9-2096-48A4-95B6-4F373A6CF7A5}" type="parTrans" cxnId="{1318E723-4FFB-4FFD-A440-863A35C6775A}">
      <dgm:prSet/>
      <dgm:spPr/>
      <dgm:t>
        <a:bodyPr/>
        <a:lstStyle/>
        <a:p>
          <a:endParaRPr lang="en-US"/>
        </a:p>
      </dgm:t>
    </dgm:pt>
    <dgm:pt modelId="{35801C26-FEF4-48C8-BABA-37839CFE8717}" type="sibTrans" cxnId="{1318E723-4FFB-4FFD-A440-863A35C6775A}">
      <dgm:prSet/>
      <dgm:spPr/>
      <dgm:t>
        <a:bodyPr/>
        <a:lstStyle/>
        <a:p>
          <a:endParaRPr lang="en-US"/>
        </a:p>
      </dgm:t>
    </dgm:pt>
    <dgm:pt modelId="{9AAD12FD-8953-4DBB-96F6-35FD433B250F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The Advertising Industry in the EU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B9161319-4A36-4CA3-9C1D-D2236B4E6B6E}" type="parTrans" cxnId="{3BEE8590-F31A-4397-BE43-AAF99B749101}">
      <dgm:prSet/>
      <dgm:spPr/>
      <dgm:t>
        <a:bodyPr/>
        <a:lstStyle/>
        <a:p>
          <a:endParaRPr lang="en-US"/>
        </a:p>
      </dgm:t>
    </dgm:pt>
    <dgm:pt modelId="{739B36A3-5508-468D-AA9A-8A32607A5556}" type="sibTrans" cxnId="{3BEE8590-F31A-4397-BE43-AAF99B749101}">
      <dgm:prSet/>
      <dgm:spPr/>
      <dgm:t>
        <a:bodyPr/>
        <a:lstStyle/>
        <a:p>
          <a:endParaRPr lang="en-US"/>
        </a:p>
      </dgm:t>
    </dgm:pt>
    <dgm:pt modelId="{0E947007-97CD-46A2-9CC4-BFDCD855DD42}">
      <dgm:prSet phldrT="[Text]"/>
      <dgm:spPr/>
      <dgm:t>
        <a:bodyPr/>
        <a:lstStyle/>
        <a:p>
          <a:r>
            <a:rPr lang="en-US" dirty="0" smtClean="0"/>
            <a:t>Asia</a:t>
          </a:r>
          <a:endParaRPr lang="en-US" dirty="0"/>
        </a:p>
      </dgm:t>
    </dgm:pt>
    <dgm:pt modelId="{2E4175BF-C9F6-47AA-88B2-B1F35B077873}" type="parTrans" cxnId="{5F5245D9-79DE-4BBB-9D1E-BCAE1F9BCCAD}">
      <dgm:prSet/>
      <dgm:spPr/>
      <dgm:t>
        <a:bodyPr/>
        <a:lstStyle/>
        <a:p>
          <a:endParaRPr lang="en-US"/>
        </a:p>
      </dgm:t>
    </dgm:pt>
    <dgm:pt modelId="{7D9BD16B-E6C6-4DA8-9FB3-98023CA5F298}" type="sibTrans" cxnId="{5F5245D9-79DE-4BBB-9D1E-BCAE1F9BCCAD}">
      <dgm:prSet/>
      <dgm:spPr/>
      <dgm:t>
        <a:bodyPr/>
        <a:lstStyle/>
        <a:p>
          <a:endParaRPr lang="en-US"/>
        </a:p>
      </dgm:t>
    </dgm:pt>
    <dgm:pt modelId="{A821CF9E-B687-4458-A0F0-0A318700A77F}">
      <dgm:prSet phldrT="[Text]" custT="1"/>
      <dgm:spPr/>
      <dgm:t>
        <a:bodyPr/>
        <a:lstStyle/>
        <a:p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Japan’s Youth Fashion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4F1BFF76-4CC6-4725-AD26-40E5AEC4234E}" type="parTrans" cxnId="{5A4A9C2B-BFDF-476D-93A2-C0259F16F263}">
      <dgm:prSet/>
      <dgm:spPr/>
      <dgm:t>
        <a:bodyPr/>
        <a:lstStyle/>
        <a:p>
          <a:endParaRPr lang="en-US"/>
        </a:p>
      </dgm:t>
    </dgm:pt>
    <dgm:pt modelId="{186EE7EF-CC9E-44B8-904B-19A4F2D91E08}" type="sibTrans" cxnId="{5A4A9C2B-BFDF-476D-93A2-C0259F16F263}">
      <dgm:prSet/>
      <dgm:spPr/>
      <dgm:t>
        <a:bodyPr/>
        <a:lstStyle/>
        <a:p>
          <a:endParaRPr lang="en-US"/>
        </a:p>
      </dgm:t>
    </dgm:pt>
    <dgm:pt modelId="{F5C2B184-8877-4F17-8E8A-920B9A7223B7}">
      <dgm:prSet phldrT="[Text]" custT="1"/>
      <dgm:spPr/>
      <dgm:t>
        <a:bodyPr/>
        <a:lstStyle/>
        <a:p>
          <a:r>
            <a:rPr lang="en-US" sz="2200" b="0" i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South Korea’s Aesthetic Surgery</a:t>
          </a:r>
          <a:endParaRPr lang="en-US" sz="2200" b="0" i="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0C46311-BE44-494D-9E19-836073ED5251}" type="parTrans" cxnId="{983DC683-3593-4169-9DF4-B126E58E5DAC}">
      <dgm:prSet/>
      <dgm:spPr/>
      <dgm:t>
        <a:bodyPr/>
        <a:lstStyle/>
        <a:p>
          <a:endParaRPr lang="en-US"/>
        </a:p>
      </dgm:t>
    </dgm:pt>
    <dgm:pt modelId="{DD16E3BC-5965-43B5-8390-106E2C835A84}" type="sibTrans" cxnId="{983DC683-3593-4169-9DF4-B126E58E5DAC}">
      <dgm:prSet/>
      <dgm:spPr/>
      <dgm:t>
        <a:bodyPr/>
        <a:lstStyle/>
        <a:p>
          <a:endParaRPr lang="en-US"/>
        </a:p>
      </dgm:t>
    </dgm:pt>
    <dgm:pt modelId="{7E31795D-C016-40AE-BA15-26741E283276}">
      <dgm:prSet phldrT="[Text]" custT="1"/>
      <dgm:spPr/>
      <dgm:t>
        <a:bodyPr/>
        <a:lstStyle/>
        <a:p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Lower Voter Turnouts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02718116-CD9C-495E-B0E5-972F9C51001B}" type="parTrans" cxnId="{1DDB0A5A-CB03-4A8D-B736-B73CF5776956}">
      <dgm:prSet/>
      <dgm:spPr/>
      <dgm:t>
        <a:bodyPr/>
        <a:lstStyle/>
        <a:p>
          <a:endParaRPr lang="en-US"/>
        </a:p>
      </dgm:t>
    </dgm:pt>
    <dgm:pt modelId="{1BB5D7C4-2BFE-4568-A759-C95A9873B612}" type="sibTrans" cxnId="{1DDB0A5A-CB03-4A8D-B736-B73CF5776956}">
      <dgm:prSet/>
      <dgm:spPr/>
      <dgm:t>
        <a:bodyPr/>
        <a:lstStyle/>
        <a:p>
          <a:endParaRPr lang="en-US"/>
        </a:p>
      </dgm:t>
    </dgm:pt>
    <dgm:pt modelId="{A43A7A10-742D-4E9D-92EE-A54B3B736F36}">
      <dgm:prSet phldrT="[Text]" custT="1"/>
      <dgm:spPr/>
      <dgm:t>
        <a:bodyPr/>
        <a:lstStyle/>
        <a:p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China’s Counterfeit Goods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A613566E-6F06-4FC8-B80E-CD1D71C01501}" type="parTrans" cxnId="{B976B7B9-DB2D-43F2-AC4B-83CD75DBED46}">
      <dgm:prSet/>
      <dgm:spPr/>
      <dgm:t>
        <a:bodyPr/>
        <a:lstStyle/>
        <a:p>
          <a:endParaRPr lang="en-US"/>
        </a:p>
      </dgm:t>
    </dgm:pt>
    <dgm:pt modelId="{01EE07BB-F2D8-49D3-A27A-1FB264BF9F11}" type="sibTrans" cxnId="{B976B7B9-DB2D-43F2-AC4B-83CD75DBED46}">
      <dgm:prSet/>
      <dgm:spPr/>
      <dgm:t>
        <a:bodyPr/>
        <a:lstStyle/>
        <a:p>
          <a:endParaRPr lang="en-US"/>
        </a:p>
      </dgm:t>
    </dgm:pt>
    <dgm:pt modelId="{07C3C241-B848-426C-B145-B27AB1D056C8}">
      <dgm:prSet phldrT="[Text]" custT="1"/>
      <dgm:spPr/>
      <dgm:t>
        <a:bodyPr/>
        <a:lstStyle/>
        <a:p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F9C443FB-45BB-422D-8A70-20620EF2CF13}" type="parTrans" cxnId="{BEABC174-D04A-42A6-8462-959620F492D9}">
      <dgm:prSet/>
      <dgm:spPr/>
      <dgm:t>
        <a:bodyPr/>
        <a:lstStyle/>
        <a:p>
          <a:endParaRPr lang="en-US"/>
        </a:p>
      </dgm:t>
    </dgm:pt>
    <dgm:pt modelId="{303DD5AD-57A9-4B00-A3BD-F3EE4DAD92F2}" type="sibTrans" cxnId="{BEABC174-D04A-42A6-8462-959620F492D9}">
      <dgm:prSet/>
      <dgm:spPr/>
      <dgm:t>
        <a:bodyPr/>
        <a:lstStyle/>
        <a:p>
          <a:endParaRPr lang="en-US"/>
        </a:p>
      </dgm:t>
    </dgm:pt>
    <dgm:pt modelId="{D8861663-FB94-4D92-A0FC-4D65716B53AC}">
      <dgm:prSet phldrT="[Text]" custT="1"/>
      <dgm:spPr/>
      <dgm:t>
        <a:bodyPr/>
        <a:lstStyle/>
        <a:p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4959C387-7861-41EC-9F97-5A7286E97002}" type="parTrans" cxnId="{6DB02726-B508-427D-98D2-4DD1ACD7DA71}">
      <dgm:prSet/>
      <dgm:spPr/>
      <dgm:t>
        <a:bodyPr/>
        <a:lstStyle/>
        <a:p>
          <a:endParaRPr lang="en-US"/>
        </a:p>
      </dgm:t>
    </dgm:pt>
    <dgm:pt modelId="{3C95C9A3-41B7-441D-A756-AF3D938CDA05}" type="sibTrans" cxnId="{6DB02726-B508-427D-98D2-4DD1ACD7DA71}">
      <dgm:prSet/>
      <dgm:spPr/>
      <dgm:t>
        <a:bodyPr/>
        <a:lstStyle/>
        <a:p>
          <a:endParaRPr lang="en-US"/>
        </a:p>
      </dgm:t>
    </dgm:pt>
    <dgm:pt modelId="{88425419-EA91-4968-AC35-EB80A2446F86}">
      <dgm:prSet phldrT="[Text]" custT="1"/>
      <dgm:spPr/>
      <dgm:t>
        <a:bodyPr/>
        <a:lstStyle/>
        <a:p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6423EF37-C40A-4AE9-9A42-3E4DE5726840}" type="parTrans" cxnId="{BC73EC3B-235F-4561-B068-0D237CA99F12}">
      <dgm:prSet/>
      <dgm:spPr/>
      <dgm:t>
        <a:bodyPr/>
        <a:lstStyle/>
        <a:p>
          <a:endParaRPr lang="en-US"/>
        </a:p>
      </dgm:t>
    </dgm:pt>
    <dgm:pt modelId="{8F5E1BF9-62FB-45B9-A01E-55AE1714B55A}" type="sibTrans" cxnId="{BC73EC3B-235F-4561-B068-0D237CA99F12}">
      <dgm:prSet/>
      <dgm:spPr/>
      <dgm:t>
        <a:bodyPr/>
        <a:lstStyle/>
        <a:p>
          <a:endParaRPr lang="en-US"/>
        </a:p>
      </dgm:t>
    </dgm:pt>
    <dgm:pt modelId="{2911952D-D9C3-4275-B2D1-6E97A5F74DE1}">
      <dgm:prSet phldrT="[Text]"/>
      <dgm:spPr/>
      <dgm:t>
        <a:bodyPr/>
        <a:lstStyle/>
        <a:p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7230F0CC-F9F6-4DC3-89E7-E34484837269}" type="parTrans" cxnId="{56F37FF2-4FF8-40FC-8BD2-5538D39524E5}">
      <dgm:prSet/>
      <dgm:spPr/>
      <dgm:t>
        <a:bodyPr/>
        <a:lstStyle/>
        <a:p>
          <a:endParaRPr lang="en-US"/>
        </a:p>
      </dgm:t>
    </dgm:pt>
    <dgm:pt modelId="{F37E66E7-CEC2-4EB2-AB91-82687C268F13}" type="sibTrans" cxnId="{56F37FF2-4FF8-40FC-8BD2-5538D39524E5}">
      <dgm:prSet/>
      <dgm:spPr/>
      <dgm:t>
        <a:bodyPr/>
        <a:lstStyle/>
        <a:p>
          <a:endParaRPr lang="en-US"/>
        </a:p>
      </dgm:t>
    </dgm:pt>
    <dgm:pt modelId="{53A73C41-2D07-4F6D-B8E3-C505E6F10554}">
      <dgm:prSet phldrT="[Text]" custT="1"/>
      <dgm:spPr/>
      <dgm:t>
        <a:bodyPr/>
        <a:lstStyle/>
        <a:p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F695C144-F9C9-483D-8C87-EF399BB604FD}" type="parTrans" cxnId="{F37B6581-C61D-429E-9F7A-85DE34D120A6}">
      <dgm:prSet/>
      <dgm:spPr/>
      <dgm:t>
        <a:bodyPr/>
        <a:lstStyle/>
        <a:p>
          <a:endParaRPr lang="en-US"/>
        </a:p>
      </dgm:t>
    </dgm:pt>
    <dgm:pt modelId="{D48B914A-A602-47CA-B8CF-3C166C610391}" type="sibTrans" cxnId="{F37B6581-C61D-429E-9F7A-85DE34D120A6}">
      <dgm:prSet/>
      <dgm:spPr/>
      <dgm:t>
        <a:bodyPr/>
        <a:lstStyle/>
        <a:p>
          <a:endParaRPr lang="en-US"/>
        </a:p>
      </dgm:t>
    </dgm:pt>
    <dgm:pt modelId="{0897091F-0A46-4251-8711-E029E3E96532}">
      <dgm:prSet phldrT="[Text]" custT="1"/>
      <dgm:spPr/>
      <dgm:t>
        <a:bodyPr/>
        <a:lstStyle/>
        <a:p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9DE128C0-2F0E-46D3-A12E-05004637A191}" type="parTrans" cxnId="{FFD66C34-96D6-4421-8E88-E86D36BE8D80}">
      <dgm:prSet/>
      <dgm:spPr/>
      <dgm:t>
        <a:bodyPr/>
        <a:lstStyle/>
        <a:p>
          <a:endParaRPr lang="en-US"/>
        </a:p>
      </dgm:t>
    </dgm:pt>
    <dgm:pt modelId="{1231B967-A59F-4997-83D1-1E1B20E3AD3B}" type="sibTrans" cxnId="{FFD66C34-96D6-4421-8E88-E86D36BE8D80}">
      <dgm:prSet/>
      <dgm:spPr/>
      <dgm:t>
        <a:bodyPr/>
        <a:lstStyle/>
        <a:p>
          <a:endParaRPr lang="en-US"/>
        </a:p>
      </dgm:t>
    </dgm:pt>
    <dgm:pt modelId="{C36A6AB3-6F62-4FDA-8C87-453EC19C89F6}" type="pres">
      <dgm:prSet presAssocID="{69885F2A-9016-4A37-AA0D-22813BA4043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2E3645-AB69-4777-BEE3-FDCC52B0F57F}" type="pres">
      <dgm:prSet presAssocID="{E1A5E029-88B4-4AE3-81C1-411066B5A139}" presName="compositeNode" presStyleCnt="0">
        <dgm:presLayoutVars>
          <dgm:bulletEnabled val="1"/>
        </dgm:presLayoutVars>
      </dgm:prSet>
      <dgm:spPr/>
    </dgm:pt>
    <dgm:pt modelId="{61AC216A-CEFE-49FB-87B3-5DB9919D560B}" type="pres">
      <dgm:prSet presAssocID="{E1A5E029-88B4-4AE3-81C1-411066B5A139}" presName="image" presStyleLbl="fgImgPlace1" presStyleIdx="0" presStyleCnt="3" custScaleX="121144" custScaleY="120105" custLinFactNeighborX="-5012" custLinFactNeighborY="-197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C89539-7EC4-4732-8A7F-2BB3DE30343B}" type="pres">
      <dgm:prSet presAssocID="{E1A5E029-88B4-4AE3-81C1-411066B5A13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C99EC-3D85-4D5D-BC5A-D3B7B479573D}" type="pres">
      <dgm:prSet presAssocID="{E1A5E029-88B4-4AE3-81C1-411066B5A139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A407B-AE64-4DE0-81C4-07E4D7111F75}" type="pres">
      <dgm:prSet presAssocID="{B99C8783-558F-4252-9EA3-9F5D4DEE7698}" presName="sibTrans" presStyleCnt="0"/>
      <dgm:spPr/>
    </dgm:pt>
    <dgm:pt modelId="{48E73FA2-9AD1-45CE-BD3C-F6B454BDAC58}" type="pres">
      <dgm:prSet presAssocID="{9917CA10-8D28-470C-AD85-F906D7D86E3B}" presName="compositeNode" presStyleCnt="0">
        <dgm:presLayoutVars>
          <dgm:bulletEnabled val="1"/>
        </dgm:presLayoutVars>
      </dgm:prSet>
      <dgm:spPr/>
    </dgm:pt>
    <dgm:pt modelId="{CF0138C3-3E9F-4DFC-9C1B-4A529B4D7964}" type="pres">
      <dgm:prSet presAssocID="{9917CA10-8D28-470C-AD85-F906D7D86E3B}" presName="image" presStyleLbl="fgImgPlace1" presStyleIdx="1" presStyleCnt="3" custScaleX="122269" custScaleY="120266" custLinFactNeighborX="-2693" custLinFactNeighborY="-1973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9305E5-DBF7-4B5F-BCB2-F880CED6C6EF}" type="pres">
      <dgm:prSet presAssocID="{9917CA10-8D28-470C-AD85-F906D7D86E3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B8211-1F10-4566-A7B9-C00B1B2D566B}" type="pres">
      <dgm:prSet presAssocID="{9917CA10-8D28-470C-AD85-F906D7D86E3B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4270F-953D-42DE-A2D2-A98E91AD0BCA}" type="pres">
      <dgm:prSet presAssocID="{A21FC5E1-1930-478B-801C-8A525E454547}" presName="sibTrans" presStyleCnt="0"/>
      <dgm:spPr/>
    </dgm:pt>
    <dgm:pt modelId="{B3B75878-C3DB-41B0-A454-55CBB4A53A08}" type="pres">
      <dgm:prSet presAssocID="{0E947007-97CD-46A2-9CC4-BFDCD855DD42}" presName="compositeNode" presStyleCnt="0">
        <dgm:presLayoutVars>
          <dgm:bulletEnabled val="1"/>
        </dgm:presLayoutVars>
      </dgm:prSet>
      <dgm:spPr/>
    </dgm:pt>
    <dgm:pt modelId="{029D2284-9BA1-4337-8620-408E6C94315F}" type="pres">
      <dgm:prSet presAssocID="{0E947007-97CD-46A2-9CC4-BFDCD855DD42}" presName="image" presStyleLbl="fgImgPlace1" presStyleIdx="2" presStyleCnt="3" custScaleX="121957" custScaleY="121791" custLinFactNeighborX="-7078" custLinFactNeighborY="-2016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3A67456-3428-4C35-A675-3F06A147A088}" type="pres">
      <dgm:prSet presAssocID="{0E947007-97CD-46A2-9CC4-BFDCD855DD4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4FA49-B278-428D-8279-CBAEC2BF4E55}" type="pres">
      <dgm:prSet presAssocID="{0E947007-97CD-46A2-9CC4-BFDCD855DD42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66848B-7613-45BE-A545-9A1690EACD10}" type="presOf" srcId="{A43A7A10-742D-4E9D-92EE-A54B3B736F36}" destId="{F3A67456-3428-4C35-A675-3F06A147A088}" srcOrd="0" destOrd="4" presId="urn:microsoft.com/office/officeart/2005/8/layout/hList2#1"/>
    <dgm:cxn modelId="{983DC683-3593-4169-9DF4-B126E58E5DAC}" srcId="{0E947007-97CD-46A2-9CC4-BFDCD855DD42}" destId="{F5C2B184-8877-4F17-8E8A-920B9A7223B7}" srcOrd="2" destOrd="0" parTransId="{D0C46311-BE44-494D-9E19-836073ED5251}" sibTransId="{DD16E3BC-5965-43B5-8390-106E2C835A84}"/>
    <dgm:cxn modelId="{3BEE8590-F31A-4397-BE43-AAF99B749101}" srcId="{9917CA10-8D28-470C-AD85-F906D7D86E3B}" destId="{9AAD12FD-8953-4DBB-96F6-35FD433B250F}" srcOrd="2" destOrd="0" parTransId="{B9161319-4A36-4CA3-9C1D-D2236B4E6B6E}" sibTransId="{739B36A3-5508-468D-AA9A-8A32607A5556}"/>
    <dgm:cxn modelId="{5CA496A9-830D-4B77-AD4F-B136C551C14D}" type="presOf" srcId="{7E31795D-C016-40AE-BA15-26741E283276}" destId="{57C89539-7EC4-4732-8A7F-2BB3DE30343B}" srcOrd="0" destOrd="4" presId="urn:microsoft.com/office/officeart/2005/8/layout/hList2#1"/>
    <dgm:cxn modelId="{FE51F799-9FCE-4497-B452-6678D6D6E625}" type="presOf" srcId="{E1A5E029-88B4-4AE3-81C1-411066B5A139}" destId="{96DC99EC-3D85-4D5D-BC5A-D3B7B479573D}" srcOrd="0" destOrd="0" presId="urn:microsoft.com/office/officeart/2005/8/layout/hList2#1"/>
    <dgm:cxn modelId="{BC73EC3B-235F-4561-B068-0D237CA99F12}" srcId="{9917CA10-8D28-470C-AD85-F906D7D86E3B}" destId="{88425419-EA91-4968-AC35-EB80A2446F86}" srcOrd="1" destOrd="0" parTransId="{6423EF37-C40A-4AE9-9A42-3E4DE5726840}" sibTransId="{8F5E1BF9-62FB-45B9-A01E-55AE1714B55A}"/>
    <dgm:cxn modelId="{AFA555EA-F01F-4C37-97F5-C760EF1AD2EA}" srcId="{69885F2A-9016-4A37-AA0D-22813BA40432}" destId="{9917CA10-8D28-470C-AD85-F906D7D86E3B}" srcOrd="1" destOrd="0" parTransId="{89601E72-105E-41B9-BC93-D6CF8FD41CEB}" sibTransId="{A21FC5E1-1930-478B-801C-8A525E454547}"/>
    <dgm:cxn modelId="{B86AE1BF-035E-4F89-83DE-8D2EEAF3FB85}" type="presOf" srcId="{558EE258-2CF5-4B44-83D8-37EEB772AE07}" destId="{B19305E5-DBF7-4B5F-BCB2-F880CED6C6EF}" srcOrd="0" destOrd="0" presId="urn:microsoft.com/office/officeart/2005/8/layout/hList2#1"/>
    <dgm:cxn modelId="{5F5245D9-79DE-4BBB-9D1E-BCAE1F9BCCAD}" srcId="{69885F2A-9016-4A37-AA0D-22813BA40432}" destId="{0E947007-97CD-46A2-9CC4-BFDCD855DD42}" srcOrd="2" destOrd="0" parTransId="{2E4175BF-C9F6-47AA-88B2-B1F35B077873}" sibTransId="{7D9BD16B-E6C6-4DA8-9FB3-98023CA5F298}"/>
    <dgm:cxn modelId="{BEABC174-D04A-42A6-8462-959620F492D9}" srcId="{E1A5E029-88B4-4AE3-81C1-411066B5A139}" destId="{07C3C241-B848-426C-B145-B27AB1D056C8}" srcOrd="1" destOrd="0" parTransId="{F9C443FB-45BB-422D-8A70-20620EF2CF13}" sibTransId="{303DD5AD-57A9-4B00-A3BD-F3EE4DAD92F2}"/>
    <dgm:cxn modelId="{AC47BED6-E79F-44FC-8EF9-773906942E29}" type="presOf" srcId="{A821CF9E-B687-4458-A0F0-0A318700A77F}" destId="{F3A67456-3428-4C35-A675-3F06A147A088}" srcOrd="0" destOrd="0" presId="urn:microsoft.com/office/officeart/2005/8/layout/hList2#1"/>
    <dgm:cxn modelId="{3AB65001-C5CB-4B76-95B0-6A8C3EA8F2A4}" type="presOf" srcId="{0E947007-97CD-46A2-9CC4-BFDCD855DD42}" destId="{7FF4FA49-B278-428D-8279-CBAEC2BF4E55}" srcOrd="0" destOrd="0" presId="urn:microsoft.com/office/officeart/2005/8/layout/hList2#1"/>
    <dgm:cxn modelId="{B66EF6C5-48DB-46A7-A971-00EDFE901522}" type="presOf" srcId="{07C3C241-B848-426C-B145-B27AB1D056C8}" destId="{57C89539-7EC4-4732-8A7F-2BB3DE30343B}" srcOrd="0" destOrd="1" presId="urn:microsoft.com/office/officeart/2005/8/layout/hList2#1"/>
    <dgm:cxn modelId="{15455A64-E622-48F7-9F21-01E011D22596}" type="presOf" srcId="{C318887C-3B25-4D2B-95F7-17BA61588D38}" destId="{57C89539-7EC4-4732-8A7F-2BB3DE30343B}" srcOrd="0" destOrd="0" presId="urn:microsoft.com/office/officeart/2005/8/layout/hList2#1"/>
    <dgm:cxn modelId="{F37B6581-C61D-429E-9F7A-85DE34D120A6}" srcId="{0E947007-97CD-46A2-9CC4-BFDCD855DD42}" destId="{53A73C41-2D07-4F6D-B8E3-C505E6F10554}" srcOrd="1" destOrd="0" parTransId="{F695C144-F9C9-483D-8C87-EF399BB604FD}" sibTransId="{D48B914A-A602-47CA-B8CF-3C166C610391}"/>
    <dgm:cxn modelId="{8C0DF45E-046F-49EF-835B-8C89D1F17313}" type="presOf" srcId="{9AAD12FD-8953-4DBB-96F6-35FD433B250F}" destId="{B19305E5-DBF7-4B5F-BCB2-F880CED6C6EF}" srcOrd="0" destOrd="2" presId="urn:microsoft.com/office/officeart/2005/8/layout/hList2#1"/>
    <dgm:cxn modelId="{A4A1732C-A44A-4B36-8E14-E0A085B18123}" type="presOf" srcId="{88425419-EA91-4968-AC35-EB80A2446F86}" destId="{B19305E5-DBF7-4B5F-BCB2-F880CED6C6EF}" srcOrd="0" destOrd="1" presId="urn:microsoft.com/office/officeart/2005/8/layout/hList2#1"/>
    <dgm:cxn modelId="{E264B8F4-1F40-4110-80AD-1FF73DB70C83}" type="presOf" srcId="{F5C2B184-8877-4F17-8E8A-920B9A7223B7}" destId="{F3A67456-3428-4C35-A675-3F06A147A088}" srcOrd="0" destOrd="2" presId="urn:microsoft.com/office/officeart/2005/8/layout/hList2#1"/>
    <dgm:cxn modelId="{15B044A8-2B00-4C90-82F9-E808F9A3960F}" type="presOf" srcId="{9917CA10-8D28-470C-AD85-F906D7D86E3B}" destId="{26FB8211-1F10-4566-A7B9-C00B1B2D566B}" srcOrd="0" destOrd="0" presId="urn:microsoft.com/office/officeart/2005/8/layout/hList2#1"/>
    <dgm:cxn modelId="{FFD66C34-96D6-4421-8E88-E86D36BE8D80}" srcId="{0E947007-97CD-46A2-9CC4-BFDCD855DD42}" destId="{0897091F-0A46-4251-8711-E029E3E96532}" srcOrd="3" destOrd="0" parTransId="{9DE128C0-2F0E-46D3-A12E-05004637A191}" sibTransId="{1231B967-A59F-4997-83D1-1E1B20E3AD3B}"/>
    <dgm:cxn modelId="{56F37FF2-4FF8-40FC-8BD2-5538D39524E5}" srcId="{9917CA10-8D28-470C-AD85-F906D7D86E3B}" destId="{2911952D-D9C3-4275-B2D1-6E97A5F74DE1}" srcOrd="3" destOrd="0" parTransId="{7230F0CC-F9F6-4DC3-89E7-E34484837269}" sibTransId="{F37E66E7-CEC2-4EB2-AB91-82687C268F13}"/>
    <dgm:cxn modelId="{5A4A9C2B-BFDF-476D-93A2-C0259F16F263}" srcId="{0E947007-97CD-46A2-9CC4-BFDCD855DD42}" destId="{A821CF9E-B687-4458-A0F0-0A318700A77F}" srcOrd="0" destOrd="0" parTransId="{4F1BFF76-4CC6-4725-AD26-40E5AEC4234E}" sibTransId="{186EE7EF-CC9E-44B8-904B-19A4F2D91E08}"/>
    <dgm:cxn modelId="{C194421B-D7DC-4C4C-94A2-B52C0E0983B0}" type="presOf" srcId="{E956D430-96E8-476D-88A4-8504BC839DE6}" destId="{57C89539-7EC4-4732-8A7F-2BB3DE30343B}" srcOrd="0" destOrd="2" presId="urn:microsoft.com/office/officeart/2005/8/layout/hList2#1"/>
    <dgm:cxn modelId="{7C45E7F0-931E-4B2A-9552-33D138DE7274}" srcId="{69885F2A-9016-4A37-AA0D-22813BA40432}" destId="{E1A5E029-88B4-4AE3-81C1-411066B5A139}" srcOrd="0" destOrd="0" parTransId="{2BC859D3-9757-486A-B8DC-25F56916C1E9}" sibTransId="{B99C8783-558F-4252-9EA3-9F5D4DEE7698}"/>
    <dgm:cxn modelId="{F18446F4-7A96-4F7A-8A29-36AD978A80C0}" type="presOf" srcId="{2911952D-D9C3-4275-B2D1-6E97A5F74DE1}" destId="{B19305E5-DBF7-4B5F-BCB2-F880CED6C6EF}" srcOrd="0" destOrd="3" presId="urn:microsoft.com/office/officeart/2005/8/layout/hList2#1"/>
    <dgm:cxn modelId="{6DB02726-B508-427D-98D2-4DD1ACD7DA71}" srcId="{E1A5E029-88B4-4AE3-81C1-411066B5A139}" destId="{D8861663-FB94-4D92-A0FC-4D65716B53AC}" srcOrd="3" destOrd="0" parTransId="{4959C387-7861-41EC-9F97-5A7286E97002}" sibTransId="{3C95C9A3-41B7-441D-A756-AF3D938CDA05}"/>
    <dgm:cxn modelId="{5166CB8D-E549-407E-B6BF-718D31A9F2D9}" srcId="{E1A5E029-88B4-4AE3-81C1-411066B5A139}" destId="{C318887C-3B25-4D2B-95F7-17BA61588D38}" srcOrd="0" destOrd="0" parTransId="{B3B98F68-5ACA-45DD-8D3C-0EB8DBDFD5D6}" sibTransId="{94D60BFE-9340-48AC-8F6D-F9BAA0651403}"/>
    <dgm:cxn modelId="{4121112C-6720-42B7-9F1A-F19260B95656}" type="presOf" srcId="{69885F2A-9016-4A37-AA0D-22813BA40432}" destId="{C36A6AB3-6F62-4FDA-8C87-453EC19C89F6}" srcOrd="0" destOrd="0" presId="urn:microsoft.com/office/officeart/2005/8/layout/hList2#1"/>
    <dgm:cxn modelId="{1DDB0A5A-CB03-4A8D-B736-B73CF5776956}" srcId="{E1A5E029-88B4-4AE3-81C1-411066B5A139}" destId="{7E31795D-C016-40AE-BA15-26741E283276}" srcOrd="4" destOrd="0" parTransId="{02718116-CD9C-495E-B0E5-972F9C51001B}" sibTransId="{1BB5D7C4-2BFE-4568-A759-C95A9873B612}"/>
    <dgm:cxn modelId="{C671EA3A-051E-4298-B300-B6FD072C2CE5}" srcId="{E1A5E029-88B4-4AE3-81C1-411066B5A139}" destId="{E956D430-96E8-476D-88A4-8504BC839DE6}" srcOrd="2" destOrd="0" parTransId="{039B9810-C142-406E-A0AC-C6ECB51C30D6}" sibTransId="{163C5285-04EE-4C1E-BEAC-29621ECF6CA8}"/>
    <dgm:cxn modelId="{1318E723-4FFB-4FFD-A440-863A35C6775A}" srcId="{9917CA10-8D28-470C-AD85-F906D7D86E3B}" destId="{558EE258-2CF5-4B44-83D8-37EEB772AE07}" srcOrd="0" destOrd="0" parTransId="{AF3471B9-2096-48A4-95B6-4F373A6CF7A5}" sibTransId="{35801C26-FEF4-48C8-BABA-37839CFE8717}"/>
    <dgm:cxn modelId="{0B375015-8BEB-42C4-9B56-C34EE89D5FED}" type="presOf" srcId="{0897091F-0A46-4251-8711-E029E3E96532}" destId="{F3A67456-3428-4C35-A675-3F06A147A088}" srcOrd="0" destOrd="3" presId="urn:microsoft.com/office/officeart/2005/8/layout/hList2#1"/>
    <dgm:cxn modelId="{9A1159B8-3E5E-4AE7-A1E4-D2BE60246D9A}" type="presOf" srcId="{D8861663-FB94-4D92-A0FC-4D65716B53AC}" destId="{57C89539-7EC4-4732-8A7F-2BB3DE30343B}" srcOrd="0" destOrd="3" presId="urn:microsoft.com/office/officeart/2005/8/layout/hList2#1"/>
    <dgm:cxn modelId="{B976B7B9-DB2D-43F2-AC4B-83CD75DBED46}" srcId="{0E947007-97CD-46A2-9CC4-BFDCD855DD42}" destId="{A43A7A10-742D-4E9D-92EE-A54B3B736F36}" srcOrd="4" destOrd="0" parTransId="{A613566E-6F06-4FC8-B80E-CD1D71C01501}" sibTransId="{01EE07BB-F2D8-49D3-A27A-1FB264BF9F11}"/>
    <dgm:cxn modelId="{485AFAFE-A494-492A-9A5D-930CB5EFA59F}" type="presOf" srcId="{53A73C41-2D07-4F6D-B8E3-C505E6F10554}" destId="{F3A67456-3428-4C35-A675-3F06A147A088}" srcOrd="0" destOrd="1" presId="urn:microsoft.com/office/officeart/2005/8/layout/hList2#1"/>
    <dgm:cxn modelId="{7816E766-1E17-4479-82A8-6B08E111804C}" type="presParOf" srcId="{C36A6AB3-6F62-4FDA-8C87-453EC19C89F6}" destId="{EB2E3645-AB69-4777-BEE3-FDCC52B0F57F}" srcOrd="0" destOrd="0" presId="urn:microsoft.com/office/officeart/2005/8/layout/hList2#1"/>
    <dgm:cxn modelId="{AE9C63AE-F037-461D-9AD7-1CB4A1569CC7}" type="presParOf" srcId="{EB2E3645-AB69-4777-BEE3-FDCC52B0F57F}" destId="{61AC216A-CEFE-49FB-87B3-5DB9919D560B}" srcOrd="0" destOrd="0" presId="urn:microsoft.com/office/officeart/2005/8/layout/hList2#1"/>
    <dgm:cxn modelId="{34531CBE-91C6-4E5E-ABC8-95057AAC8D33}" type="presParOf" srcId="{EB2E3645-AB69-4777-BEE3-FDCC52B0F57F}" destId="{57C89539-7EC4-4732-8A7F-2BB3DE30343B}" srcOrd="1" destOrd="0" presId="urn:microsoft.com/office/officeart/2005/8/layout/hList2#1"/>
    <dgm:cxn modelId="{9D6CD650-AB4D-40BD-9DB4-C3D1481772E4}" type="presParOf" srcId="{EB2E3645-AB69-4777-BEE3-FDCC52B0F57F}" destId="{96DC99EC-3D85-4D5D-BC5A-D3B7B479573D}" srcOrd="2" destOrd="0" presId="urn:microsoft.com/office/officeart/2005/8/layout/hList2#1"/>
    <dgm:cxn modelId="{CF59F016-9699-4B3C-9F3A-BC484811528A}" type="presParOf" srcId="{C36A6AB3-6F62-4FDA-8C87-453EC19C89F6}" destId="{A39A407B-AE64-4DE0-81C4-07E4D7111F75}" srcOrd="1" destOrd="0" presId="urn:microsoft.com/office/officeart/2005/8/layout/hList2#1"/>
    <dgm:cxn modelId="{3B0B1A7C-31A6-4BD7-A209-1F131C37D0A2}" type="presParOf" srcId="{C36A6AB3-6F62-4FDA-8C87-453EC19C89F6}" destId="{48E73FA2-9AD1-45CE-BD3C-F6B454BDAC58}" srcOrd="2" destOrd="0" presId="urn:microsoft.com/office/officeart/2005/8/layout/hList2#1"/>
    <dgm:cxn modelId="{0101DE9A-49EE-4FDC-B058-91557E71C53B}" type="presParOf" srcId="{48E73FA2-9AD1-45CE-BD3C-F6B454BDAC58}" destId="{CF0138C3-3E9F-4DFC-9C1B-4A529B4D7964}" srcOrd="0" destOrd="0" presId="urn:microsoft.com/office/officeart/2005/8/layout/hList2#1"/>
    <dgm:cxn modelId="{255771FE-E262-4F09-837D-C9476CF740A3}" type="presParOf" srcId="{48E73FA2-9AD1-45CE-BD3C-F6B454BDAC58}" destId="{B19305E5-DBF7-4B5F-BCB2-F880CED6C6EF}" srcOrd="1" destOrd="0" presId="urn:microsoft.com/office/officeart/2005/8/layout/hList2#1"/>
    <dgm:cxn modelId="{A1F458A0-99FD-4C23-B126-E3DC918EC12B}" type="presParOf" srcId="{48E73FA2-9AD1-45CE-BD3C-F6B454BDAC58}" destId="{26FB8211-1F10-4566-A7B9-C00B1B2D566B}" srcOrd="2" destOrd="0" presId="urn:microsoft.com/office/officeart/2005/8/layout/hList2#1"/>
    <dgm:cxn modelId="{666C17B4-30E6-4CA7-8C0F-3771259B8787}" type="presParOf" srcId="{C36A6AB3-6F62-4FDA-8C87-453EC19C89F6}" destId="{0A04270F-953D-42DE-A2D2-A98E91AD0BCA}" srcOrd="3" destOrd="0" presId="urn:microsoft.com/office/officeart/2005/8/layout/hList2#1"/>
    <dgm:cxn modelId="{69399F09-DBE7-4E14-B908-7182BF18F58F}" type="presParOf" srcId="{C36A6AB3-6F62-4FDA-8C87-453EC19C89F6}" destId="{B3B75878-C3DB-41B0-A454-55CBB4A53A08}" srcOrd="4" destOrd="0" presId="urn:microsoft.com/office/officeart/2005/8/layout/hList2#1"/>
    <dgm:cxn modelId="{B53F21E8-646C-4CDA-89D1-47DD2E6A95D8}" type="presParOf" srcId="{B3B75878-C3DB-41B0-A454-55CBB4A53A08}" destId="{029D2284-9BA1-4337-8620-408E6C94315F}" srcOrd="0" destOrd="0" presId="urn:microsoft.com/office/officeart/2005/8/layout/hList2#1"/>
    <dgm:cxn modelId="{67B157F4-CA4E-45E5-8A39-42A690A04083}" type="presParOf" srcId="{B3B75878-C3DB-41B0-A454-55CBB4A53A08}" destId="{F3A67456-3428-4C35-A675-3F06A147A088}" srcOrd="1" destOrd="0" presId="urn:microsoft.com/office/officeart/2005/8/layout/hList2#1"/>
    <dgm:cxn modelId="{69DC5BA2-C0A5-4C85-BD9C-C29F51E48D67}" type="presParOf" srcId="{B3B75878-C3DB-41B0-A454-55CBB4A53A08}" destId="{7FF4FA49-B278-428D-8279-CBAEC2BF4E55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0E154E-FDFE-4456-8E4C-84D9EC6C6AB0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3FD110-6EC4-4D7C-B4E5-493258BD489D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Men’s Men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76D90E9D-363B-40DB-9FED-128F5D0E661A}" type="parTrans" cxnId="{2B113618-0363-48DB-ABB1-9AE9FA8358B4}">
      <dgm:prSet/>
      <dgm:spPr/>
      <dgm:t>
        <a:bodyPr/>
        <a:lstStyle/>
        <a:p>
          <a:endParaRPr lang="en-US"/>
        </a:p>
      </dgm:t>
    </dgm:pt>
    <dgm:pt modelId="{63A011D3-0FEB-49E3-900E-2DCE613046E3}" type="sibTrans" cxnId="{2B113618-0363-48DB-ABB1-9AE9FA8358B4}">
      <dgm:prSet/>
      <dgm:spPr/>
      <dgm:t>
        <a:bodyPr/>
        <a:lstStyle/>
        <a:p>
          <a:endParaRPr lang="en-US"/>
        </a:p>
      </dgm:t>
    </dgm:pt>
    <dgm:pt modelId="{8A8938EA-30E7-4100-BA9F-385B05AFFB94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Women’s Men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5A1485C7-AE30-406A-99BF-E4FEE49EDB75}" type="parTrans" cxnId="{7664B192-EDD5-4E5F-952F-75507A45F40B}">
      <dgm:prSet/>
      <dgm:spPr/>
      <dgm:t>
        <a:bodyPr/>
        <a:lstStyle/>
        <a:p>
          <a:endParaRPr lang="en-US"/>
        </a:p>
      </dgm:t>
    </dgm:pt>
    <dgm:pt modelId="{4239343C-2FFD-45A6-A033-1AB35D5B70DD}" type="sibTrans" cxnId="{7664B192-EDD5-4E5F-952F-75507A45F40B}">
      <dgm:prSet/>
      <dgm:spPr/>
      <dgm:t>
        <a:bodyPr/>
        <a:lstStyle/>
        <a:p>
          <a:endParaRPr lang="en-US"/>
        </a:p>
      </dgm:t>
    </dgm:pt>
    <dgm:pt modelId="{312241C4-6949-4043-AC43-E13DCA241AB3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Women’s Women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205DFDC7-6964-41AA-AF19-632F84138762}" type="parTrans" cxnId="{8C88C3DD-31C8-4B29-85BA-FFA403520430}">
      <dgm:prSet/>
      <dgm:spPr/>
      <dgm:t>
        <a:bodyPr/>
        <a:lstStyle/>
        <a:p>
          <a:endParaRPr lang="en-US"/>
        </a:p>
      </dgm:t>
    </dgm:pt>
    <dgm:pt modelId="{2E17BF2A-EA27-4880-840C-21D7CDBA62C9}" type="sibTrans" cxnId="{8C88C3DD-31C8-4B29-85BA-FFA403520430}">
      <dgm:prSet/>
      <dgm:spPr/>
      <dgm:t>
        <a:bodyPr/>
        <a:lstStyle/>
        <a:p>
          <a:endParaRPr lang="en-US"/>
        </a:p>
      </dgm:t>
    </dgm:pt>
    <dgm:pt modelId="{DBC88102-3A80-4805-B6EC-465F6FDC3E44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Women’s Men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578C00D8-F41B-49DC-AA3C-0E20446C40A8}" type="parTrans" cxnId="{DFCD6CB9-AF42-4FBD-A8A0-D83934B0452D}">
      <dgm:prSet/>
      <dgm:spPr/>
      <dgm:t>
        <a:bodyPr/>
        <a:lstStyle/>
        <a:p>
          <a:endParaRPr lang="en-US"/>
        </a:p>
      </dgm:t>
    </dgm:pt>
    <dgm:pt modelId="{A1B9AA82-02D3-4D22-B8AE-B72EA78B9E93}" type="sibTrans" cxnId="{DFCD6CB9-AF42-4FBD-A8A0-D83934B0452D}">
      <dgm:prSet/>
      <dgm:spPr/>
      <dgm:t>
        <a:bodyPr/>
        <a:lstStyle/>
        <a:p>
          <a:endParaRPr lang="en-US"/>
        </a:p>
      </dgm:t>
    </dgm:pt>
    <dgm:pt modelId="{47E88E52-202D-451C-A051-0BA47CCAE21A}" type="pres">
      <dgm:prSet presAssocID="{530E154E-FDFE-4456-8E4C-84D9EC6C6AB0}" presName="Name0" presStyleCnt="0">
        <dgm:presLayoutVars>
          <dgm:dir/>
          <dgm:resizeHandles val="exact"/>
        </dgm:presLayoutVars>
      </dgm:prSet>
      <dgm:spPr/>
    </dgm:pt>
    <dgm:pt modelId="{B5C97BA6-044A-45B0-844C-BBAB9CA96EC3}" type="pres">
      <dgm:prSet presAssocID="{333FD110-6EC4-4D7C-B4E5-493258BD489D}" presName="Name5" presStyleLbl="vennNode1" presStyleIdx="0" presStyleCnt="4">
        <dgm:presLayoutVars>
          <dgm:bulletEnabled val="1"/>
        </dgm:presLayoutVars>
      </dgm:prSet>
      <dgm:spPr/>
    </dgm:pt>
    <dgm:pt modelId="{F1E2280C-4AB4-473B-BBEE-F05517BE5638}" type="pres">
      <dgm:prSet presAssocID="{63A011D3-0FEB-49E3-900E-2DCE613046E3}" presName="space" presStyleCnt="0"/>
      <dgm:spPr/>
    </dgm:pt>
    <dgm:pt modelId="{98764CB5-576C-455C-9FB6-0A7AB55BA6B7}" type="pres">
      <dgm:prSet presAssocID="{8A8938EA-30E7-4100-BA9F-385B05AFFB94}" presName="Name5" presStyleLbl="vennNode1" presStyleIdx="1" presStyleCnt="4">
        <dgm:presLayoutVars>
          <dgm:bulletEnabled val="1"/>
        </dgm:presLayoutVars>
      </dgm:prSet>
      <dgm:spPr/>
    </dgm:pt>
    <dgm:pt modelId="{FBF07769-884B-4F83-8C05-29B0AA4792F1}" type="pres">
      <dgm:prSet presAssocID="{4239343C-2FFD-45A6-A033-1AB35D5B70DD}" presName="space" presStyleCnt="0"/>
      <dgm:spPr/>
    </dgm:pt>
    <dgm:pt modelId="{637E925E-C39B-415E-AC51-B691AB0E5741}" type="pres">
      <dgm:prSet presAssocID="{312241C4-6949-4043-AC43-E13DCA241AB3}" presName="Name5" presStyleLbl="vennNode1" presStyleIdx="2" presStyleCnt="4">
        <dgm:presLayoutVars>
          <dgm:bulletEnabled val="1"/>
        </dgm:presLayoutVars>
      </dgm:prSet>
      <dgm:spPr/>
    </dgm:pt>
    <dgm:pt modelId="{345CF4E1-1460-4E19-9CE2-5D6F0E7353AF}" type="pres">
      <dgm:prSet presAssocID="{2E17BF2A-EA27-4880-840C-21D7CDBA62C9}" presName="space" presStyleCnt="0"/>
      <dgm:spPr/>
    </dgm:pt>
    <dgm:pt modelId="{D4D2E624-3E3B-4E7F-A064-F36A71D9CCAB}" type="pres">
      <dgm:prSet presAssocID="{DBC88102-3A80-4805-B6EC-465F6FDC3E44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00B4D6-8953-4066-84FA-B049507EC0BA}" type="presOf" srcId="{8A8938EA-30E7-4100-BA9F-385B05AFFB94}" destId="{98764CB5-576C-455C-9FB6-0A7AB55BA6B7}" srcOrd="0" destOrd="0" presId="urn:microsoft.com/office/officeart/2005/8/layout/venn3"/>
    <dgm:cxn modelId="{7664B192-EDD5-4E5F-952F-75507A45F40B}" srcId="{530E154E-FDFE-4456-8E4C-84D9EC6C6AB0}" destId="{8A8938EA-30E7-4100-BA9F-385B05AFFB94}" srcOrd="1" destOrd="0" parTransId="{5A1485C7-AE30-406A-99BF-E4FEE49EDB75}" sibTransId="{4239343C-2FFD-45A6-A033-1AB35D5B70DD}"/>
    <dgm:cxn modelId="{F296B133-E53E-46D7-9742-715EDDF74687}" type="presOf" srcId="{312241C4-6949-4043-AC43-E13DCA241AB3}" destId="{637E925E-C39B-415E-AC51-B691AB0E5741}" srcOrd="0" destOrd="0" presId="urn:microsoft.com/office/officeart/2005/8/layout/venn3"/>
    <dgm:cxn modelId="{DFCD6CB9-AF42-4FBD-A8A0-D83934B0452D}" srcId="{530E154E-FDFE-4456-8E4C-84D9EC6C6AB0}" destId="{DBC88102-3A80-4805-B6EC-465F6FDC3E44}" srcOrd="3" destOrd="0" parTransId="{578C00D8-F41B-49DC-AA3C-0E20446C40A8}" sibTransId="{A1B9AA82-02D3-4D22-B8AE-B72EA78B9E93}"/>
    <dgm:cxn modelId="{2B113618-0363-48DB-ABB1-9AE9FA8358B4}" srcId="{530E154E-FDFE-4456-8E4C-84D9EC6C6AB0}" destId="{333FD110-6EC4-4D7C-B4E5-493258BD489D}" srcOrd="0" destOrd="0" parTransId="{76D90E9D-363B-40DB-9FED-128F5D0E661A}" sibTransId="{63A011D3-0FEB-49E3-900E-2DCE613046E3}"/>
    <dgm:cxn modelId="{8C88C3DD-31C8-4B29-85BA-FFA403520430}" srcId="{530E154E-FDFE-4456-8E4C-84D9EC6C6AB0}" destId="{312241C4-6949-4043-AC43-E13DCA241AB3}" srcOrd="2" destOrd="0" parTransId="{205DFDC7-6964-41AA-AF19-632F84138762}" sibTransId="{2E17BF2A-EA27-4880-840C-21D7CDBA62C9}"/>
    <dgm:cxn modelId="{CCAAD586-29F7-49E2-871C-0606E9D2CA1B}" type="presOf" srcId="{530E154E-FDFE-4456-8E4C-84D9EC6C6AB0}" destId="{47E88E52-202D-451C-A051-0BA47CCAE21A}" srcOrd="0" destOrd="0" presId="urn:microsoft.com/office/officeart/2005/8/layout/venn3"/>
    <dgm:cxn modelId="{43220D04-F968-42D6-8B75-9A7D79D70451}" type="presOf" srcId="{333FD110-6EC4-4D7C-B4E5-493258BD489D}" destId="{B5C97BA6-044A-45B0-844C-BBAB9CA96EC3}" srcOrd="0" destOrd="0" presId="urn:microsoft.com/office/officeart/2005/8/layout/venn3"/>
    <dgm:cxn modelId="{676FB45F-F177-46CD-9067-47FAE766611E}" type="presOf" srcId="{DBC88102-3A80-4805-B6EC-465F6FDC3E44}" destId="{D4D2E624-3E3B-4E7F-A064-F36A71D9CCAB}" srcOrd="0" destOrd="0" presId="urn:microsoft.com/office/officeart/2005/8/layout/venn3"/>
    <dgm:cxn modelId="{85F40A5B-0053-4D2A-AA0B-26BA09E651B4}" type="presParOf" srcId="{47E88E52-202D-451C-A051-0BA47CCAE21A}" destId="{B5C97BA6-044A-45B0-844C-BBAB9CA96EC3}" srcOrd="0" destOrd="0" presId="urn:microsoft.com/office/officeart/2005/8/layout/venn3"/>
    <dgm:cxn modelId="{4E469AE0-B096-4D77-80FD-2BBBD1E6E634}" type="presParOf" srcId="{47E88E52-202D-451C-A051-0BA47CCAE21A}" destId="{F1E2280C-4AB4-473B-BBEE-F05517BE5638}" srcOrd="1" destOrd="0" presId="urn:microsoft.com/office/officeart/2005/8/layout/venn3"/>
    <dgm:cxn modelId="{FC36C1CC-1D99-46A6-B8E0-B3E148BFD0CC}" type="presParOf" srcId="{47E88E52-202D-451C-A051-0BA47CCAE21A}" destId="{98764CB5-576C-455C-9FB6-0A7AB55BA6B7}" srcOrd="2" destOrd="0" presId="urn:microsoft.com/office/officeart/2005/8/layout/venn3"/>
    <dgm:cxn modelId="{1A95E146-0358-45FD-997F-1A1E0837939D}" type="presParOf" srcId="{47E88E52-202D-451C-A051-0BA47CCAE21A}" destId="{FBF07769-884B-4F83-8C05-29B0AA4792F1}" srcOrd="3" destOrd="0" presId="urn:microsoft.com/office/officeart/2005/8/layout/venn3"/>
    <dgm:cxn modelId="{1FC30E90-4316-4E57-B74A-53E03F8A537E}" type="presParOf" srcId="{47E88E52-202D-451C-A051-0BA47CCAE21A}" destId="{637E925E-C39B-415E-AC51-B691AB0E5741}" srcOrd="4" destOrd="0" presId="urn:microsoft.com/office/officeart/2005/8/layout/venn3"/>
    <dgm:cxn modelId="{C83E99B9-9D46-4D4E-9D63-2FC855F45897}" type="presParOf" srcId="{47E88E52-202D-451C-A051-0BA47CCAE21A}" destId="{345CF4E1-1460-4E19-9CE2-5D6F0E7353AF}" srcOrd="5" destOrd="0" presId="urn:microsoft.com/office/officeart/2005/8/layout/venn3"/>
    <dgm:cxn modelId="{FF41AC5C-FC1E-4F00-9AB5-3DF41448F8BB}" type="presParOf" srcId="{47E88E52-202D-451C-A051-0BA47CCAE21A}" destId="{D4D2E624-3E3B-4E7F-A064-F36A71D9CCA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647E46-BC2C-4734-BCB3-2127897FF2E6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827A99C5-E031-4E5D-B163-E08F7D905FBD}">
      <dgm:prSet phldrT="[Text]"/>
      <dgm:spPr/>
      <dgm:t>
        <a:bodyPr/>
        <a:lstStyle/>
        <a:p>
          <a:r>
            <a:rPr lang="en-US" dirty="0" smtClean="0"/>
            <a:t>Music  </a:t>
          </a:r>
        </a:p>
        <a:p>
          <a:r>
            <a:rPr lang="en-US" dirty="0" smtClean="0"/>
            <a:t>J-POP</a:t>
          </a:r>
          <a:endParaRPr lang="en-US" dirty="0"/>
        </a:p>
      </dgm:t>
    </dgm:pt>
    <dgm:pt modelId="{1092A5BE-924A-4B1F-9DAE-B2B1AA5E6F3A}" type="parTrans" cxnId="{AB2A1C89-45F8-4DE1-A823-692FDAEF55E8}">
      <dgm:prSet/>
      <dgm:spPr/>
      <dgm:t>
        <a:bodyPr/>
        <a:lstStyle/>
        <a:p>
          <a:endParaRPr lang="en-US"/>
        </a:p>
      </dgm:t>
    </dgm:pt>
    <dgm:pt modelId="{C8F05369-58BD-4923-94C8-EC2C68B3584E}" type="sibTrans" cxnId="{AB2A1C89-45F8-4DE1-A823-692FDAEF55E8}">
      <dgm:prSet/>
      <dgm:spPr/>
      <dgm:t>
        <a:bodyPr/>
        <a:lstStyle/>
        <a:p>
          <a:endParaRPr lang="en-US"/>
        </a:p>
      </dgm:t>
    </dgm:pt>
    <dgm:pt modelId="{1AA5C3E4-108F-4B76-874D-8D261812015F}">
      <dgm:prSet phldrT="[Text]"/>
      <dgm:spPr/>
      <dgm:t>
        <a:bodyPr/>
        <a:lstStyle/>
        <a:p>
          <a:r>
            <a:rPr lang="en-US" dirty="0" smtClean="0"/>
            <a:t>Anime</a:t>
          </a:r>
          <a:endParaRPr lang="en-US" dirty="0"/>
        </a:p>
      </dgm:t>
    </dgm:pt>
    <dgm:pt modelId="{5001656A-46F4-4491-820D-FCFAE7E715B4}" type="parTrans" cxnId="{C7299F98-B0EF-4996-9D60-DF91FA2C6A1B}">
      <dgm:prSet/>
      <dgm:spPr/>
      <dgm:t>
        <a:bodyPr/>
        <a:lstStyle/>
        <a:p>
          <a:endParaRPr lang="en-US"/>
        </a:p>
      </dgm:t>
    </dgm:pt>
    <dgm:pt modelId="{183EE2E2-87C8-4873-9954-9FED3748FC3A}" type="sibTrans" cxnId="{C7299F98-B0EF-4996-9D60-DF91FA2C6A1B}">
      <dgm:prSet/>
      <dgm:spPr/>
      <dgm:t>
        <a:bodyPr/>
        <a:lstStyle/>
        <a:p>
          <a:endParaRPr lang="en-US"/>
        </a:p>
      </dgm:t>
    </dgm:pt>
    <dgm:pt modelId="{29758F15-CDEB-478C-B73F-0DA4614C078D}">
      <dgm:prSet phldrT="[Text]"/>
      <dgm:spPr/>
      <dgm:t>
        <a:bodyPr/>
        <a:lstStyle/>
        <a:p>
          <a:r>
            <a:rPr lang="en-US" dirty="0" smtClean="0"/>
            <a:t>Manga</a:t>
          </a:r>
          <a:endParaRPr lang="en-US" dirty="0"/>
        </a:p>
      </dgm:t>
    </dgm:pt>
    <dgm:pt modelId="{B4039B1B-6862-4718-8C91-B354FF8C79E2}" type="parTrans" cxnId="{40A574DC-32BA-4A40-BFBB-528792536D2F}">
      <dgm:prSet/>
      <dgm:spPr/>
      <dgm:t>
        <a:bodyPr/>
        <a:lstStyle/>
        <a:p>
          <a:endParaRPr lang="en-US"/>
        </a:p>
      </dgm:t>
    </dgm:pt>
    <dgm:pt modelId="{FC8DDFD2-77E3-4831-AA83-4FC0CBF1A747}" type="sibTrans" cxnId="{40A574DC-32BA-4A40-BFBB-528792536D2F}">
      <dgm:prSet/>
      <dgm:spPr/>
      <dgm:t>
        <a:bodyPr/>
        <a:lstStyle/>
        <a:p>
          <a:endParaRPr lang="en-US"/>
        </a:p>
      </dgm:t>
    </dgm:pt>
    <dgm:pt modelId="{BD07EFEA-1EF2-468B-83E3-10524606CFEE}" type="pres">
      <dgm:prSet presAssocID="{71647E46-BC2C-4734-BCB3-2127897FF2E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2DE94D2-78E7-4876-B995-A4E115E3F436}" type="pres">
      <dgm:prSet presAssocID="{827A99C5-E031-4E5D-B163-E08F7D905FB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31BAB0-396F-439D-ADAA-AFB05EC9FCC7}" type="pres">
      <dgm:prSet presAssocID="{827A99C5-E031-4E5D-B163-E08F7D905FBD}" presName="gear1srcNode" presStyleLbl="node1" presStyleIdx="0" presStyleCnt="3"/>
      <dgm:spPr/>
    </dgm:pt>
    <dgm:pt modelId="{D4A095BC-BDC5-486D-B1A9-6857162F9B79}" type="pres">
      <dgm:prSet presAssocID="{827A99C5-E031-4E5D-B163-E08F7D905FBD}" presName="gear1dstNode" presStyleLbl="node1" presStyleIdx="0" presStyleCnt="3"/>
      <dgm:spPr/>
    </dgm:pt>
    <dgm:pt modelId="{069A0E4F-6C17-4342-853A-6F7DE73D8CEC}" type="pres">
      <dgm:prSet presAssocID="{1AA5C3E4-108F-4B76-874D-8D261812015F}" presName="gear2" presStyleLbl="node1" presStyleIdx="1" presStyleCnt="3">
        <dgm:presLayoutVars>
          <dgm:chMax val="1"/>
          <dgm:bulletEnabled val="1"/>
        </dgm:presLayoutVars>
      </dgm:prSet>
      <dgm:spPr/>
    </dgm:pt>
    <dgm:pt modelId="{1CE3B2EA-18D4-4908-805D-3B97712A4371}" type="pres">
      <dgm:prSet presAssocID="{1AA5C3E4-108F-4B76-874D-8D261812015F}" presName="gear2srcNode" presStyleLbl="node1" presStyleIdx="1" presStyleCnt="3"/>
      <dgm:spPr/>
    </dgm:pt>
    <dgm:pt modelId="{909823F2-D33F-4AD5-8F6B-380E967D7F1C}" type="pres">
      <dgm:prSet presAssocID="{1AA5C3E4-108F-4B76-874D-8D261812015F}" presName="gear2dstNode" presStyleLbl="node1" presStyleIdx="1" presStyleCnt="3"/>
      <dgm:spPr/>
    </dgm:pt>
    <dgm:pt modelId="{A0A071F8-0C86-4981-9C86-AEBFFF7AAABD}" type="pres">
      <dgm:prSet presAssocID="{29758F15-CDEB-478C-B73F-0DA4614C078D}" presName="gear3" presStyleLbl="node1" presStyleIdx="2" presStyleCnt="3"/>
      <dgm:spPr/>
    </dgm:pt>
    <dgm:pt modelId="{1294FCA7-BC67-4758-BFE8-6152ADD92EDA}" type="pres">
      <dgm:prSet presAssocID="{29758F15-CDEB-478C-B73F-0DA4614C078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0EADC86-23E9-4D8C-BDD6-D76408A9EBE1}" type="pres">
      <dgm:prSet presAssocID="{29758F15-CDEB-478C-B73F-0DA4614C078D}" presName="gear3srcNode" presStyleLbl="node1" presStyleIdx="2" presStyleCnt="3"/>
      <dgm:spPr/>
    </dgm:pt>
    <dgm:pt modelId="{6D83751B-DAEA-4536-809D-991B1A4B58A9}" type="pres">
      <dgm:prSet presAssocID="{29758F15-CDEB-478C-B73F-0DA4614C078D}" presName="gear3dstNode" presStyleLbl="node1" presStyleIdx="2" presStyleCnt="3"/>
      <dgm:spPr/>
    </dgm:pt>
    <dgm:pt modelId="{694FC18F-06F5-4291-8D88-11E9C506AF64}" type="pres">
      <dgm:prSet presAssocID="{C8F05369-58BD-4923-94C8-EC2C68B3584E}" presName="connector1" presStyleLbl="sibTrans2D1" presStyleIdx="0" presStyleCnt="3"/>
      <dgm:spPr/>
    </dgm:pt>
    <dgm:pt modelId="{0A0E4171-7DE1-4D79-A98B-B9C98E767844}" type="pres">
      <dgm:prSet presAssocID="{183EE2E2-87C8-4873-9954-9FED3748FC3A}" presName="connector2" presStyleLbl="sibTrans2D1" presStyleIdx="1" presStyleCnt="3"/>
      <dgm:spPr/>
    </dgm:pt>
    <dgm:pt modelId="{E8182E0B-53B2-4D91-AA32-257DB6A87C83}" type="pres">
      <dgm:prSet presAssocID="{FC8DDFD2-77E3-4831-AA83-4FC0CBF1A747}" presName="connector3" presStyleLbl="sibTrans2D1" presStyleIdx="2" presStyleCnt="3"/>
      <dgm:spPr/>
    </dgm:pt>
  </dgm:ptLst>
  <dgm:cxnLst>
    <dgm:cxn modelId="{CC145CD5-8AC8-4055-B58A-E92745AE897E}" type="presOf" srcId="{29758F15-CDEB-478C-B73F-0DA4614C078D}" destId="{20EADC86-23E9-4D8C-BDD6-D76408A9EBE1}" srcOrd="2" destOrd="0" presId="urn:microsoft.com/office/officeart/2005/8/layout/gear1"/>
    <dgm:cxn modelId="{40A574DC-32BA-4A40-BFBB-528792536D2F}" srcId="{71647E46-BC2C-4734-BCB3-2127897FF2E6}" destId="{29758F15-CDEB-478C-B73F-0DA4614C078D}" srcOrd="2" destOrd="0" parTransId="{B4039B1B-6862-4718-8C91-B354FF8C79E2}" sibTransId="{FC8DDFD2-77E3-4831-AA83-4FC0CBF1A747}"/>
    <dgm:cxn modelId="{E6ECD2B8-5409-4C0F-9346-3C556F3C320D}" type="presOf" srcId="{C8F05369-58BD-4923-94C8-EC2C68B3584E}" destId="{694FC18F-06F5-4291-8D88-11E9C506AF64}" srcOrd="0" destOrd="0" presId="urn:microsoft.com/office/officeart/2005/8/layout/gear1"/>
    <dgm:cxn modelId="{23589447-79A2-41FD-9D24-2CCFF3BBADDA}" type="presOf" srcId="{29758F15-CDEB-478C-B73F-0DA4614C078D}" destId="{A0A071F8-0C86-4981-9C86-AEBFFF7AAABD}" srcOrd="0" destOrd="0" presId="urn:microsoft.com/office/officeart/2005/8/layout/gear1"/>
    <dgm:cxn modelId="{C7299F98-B0EF-4996-9D60-DF91FA2C6A1B}" srcId="{71647E46-BC2C-4734-BCB3-2127897FF2E6}" destId="{1AA5C3E4-108F-4B76-874D-8D261812015F}" srcOrd="1" destOrd="0" parTransId="{5001656A-46F4-4491-820D-FCFAE7E715B4}" sibTransId="{183EE2E2-87C8-4873-9954-9FED3748FC3A}"/>
    <dgm:cxn modelId="{AB2A1C89-45F8-4DE1-A823-692FDAEF55E8}" srcId="{71647E46-BC2C-4734-BCB3-2127897FF2E6}" destId="{827A99C5-E031-4E5D-B163-E08F7D905FBD}" srcOrd="0" destOrd="0" parTransId="{1092A5BE-924A-4B1F-9DAE-B2B1AA5E6F3A}" sibTransId="{C8F05369-58BD-4923-94C8-EC2C68B3584E}"/>
    <dgm:cxn modelId="{F968309C-322A-49D4-96E0-5563E2A80999}" type="presOf" srcId="{71647E46-BC2C-4734-BCB3-2127897FF2E6}" destId="{BD07EFEA-1EF2-468B-83E3-10524606CFEE}" srcOrd="0" destOrd="0" presId="urn:microsoft.com/office/officeart/2005/8/layout/gear1"/>
    <dgm:cxn modelId="{BFCCAFE6-3C07-44B1-9AE5-9EEE80663503}" type="presOf" srcId="{183EE2E2-87C8-4873-9954-9FED3748FC3A}" destId="{0A0E4171-7DE1-4D79-A98B-B9C98E767844}" srcOrd="0" destOrd="0" presId="urn:microsoft.com/office/officeart/2005/8/layout/gear1"/>
    <dgm:cxn modelId="{2CC2C6A0-58F0-4FA7-92BA-C640B9E76D61}" type="presOf" srcId="{29758F15-CDEB-478C-B73F-0DA4614C078D}" destId="{1294FCA7-BC67-4758-BFE8-6152ADD92EDA}" srcOrd="1" destOrd="0" presId="urn:microsoft.com/office/officeart/2005/8/layout/gear1"/>
    <dgm:cxn modelId="{C8BC3E4D-7843-48AF-800E-72728B615BDA}" type="presOf" srcId="{1AA5C3E4-108F-4B76-874D-8D261812015F}" destId="{069A0E4F-6C17-4342-853A-6F7DE73D8CEC}" srcOrd="0" destOrd="0" presId="urn:microsoft.com/office/officeart/2005/8/layout/gear1"/>
    <dgm:cxn modelId="{7DFB697E-4DE2-4F22-92EF-CAD79E0B2EFB}" type="presOf" srcId="{827A99C5-E031-4E5D-B163-E08F7D905FBD}" destId="{0F31BAB0-396F-439D-ADAA-AFB05EC9FCC7}" srcOrd="1" destOrd="0" presId="urn:microsoft.com/office/officeart/2005/8/layout/gear1"/>
    <dgm:cxn modelId="{02A48283-C3E7-4D3B-9C2E-2B611A2430A9}" type="presOf" srcId="{1AA5C3E4-108F-4B76-874D-8D261812015F}" destId="{909823F2-D33F-4AD5-8F6B-380E967D7F1C}" srcOrd="2" destOrd="0" presId="urn:microsoft.com/office/officeart/2005/8/layout/gear1"/>
    <dgm:cxn modelId="{2560DE00-5743-4768-9446-3C222B20F267}" type="presOf" srcId="{1AA5C3E4-108F-4B76-874D-8D261812015F}" destId="{1CE3B2EA-18D4-4908-805D-3B97712A4371}" srcOrd="1" destOrd="0" presId="urn:microsoft.com/office/officeart/2005/8/layout/gear1"/>
    <dgm:cxn modelId="{A68531E8-0EAB-4CCF-A2E8-B4A5E8CE5ACB}" type="presOf" srcId="{827A99C5-E031-4E5D-B163-E08F7D905FBD}" destId="{D4A095BC-BDC5-486D-B1A9-6857162F9B79}" srcOrd="2" destOrd="0" presId="urn:microsoft.com/office/officeart/2005/8/layout/gear1"/>
    <dgm:cxn modelId="{C9246AE9-86BD-4F0E-A13A-CE106FFAE0E1}" type="presOf" srcId="{FC8DDFD2-77E3-4831-AA83-4FC0CBF1A747}" destId="{E8182E0B-53B2-4D91-AA32-257DB6A87C83}" srcOrd="0" destOrd="0" presId="urn:microsoft.com/office/officeart/2005/8/layout/gear1"/>
    <dgm:cxn modelId="{4C10276C-0E3A-48B7-8724-581903CC5332}" type="presOf" srcId="{827A99C5-E031-4E5D-B163-E08F7D905FBD}" destId="{02DE94D2-78E7-4876-B995-A4E115E3F436}" srcOrd="0" destOrd="0" presId="urn:microsoft.com/office/officeart/2005/8/layout/gear1"/>
    <dgm:cxn modelId="{54B4F6D0-EBA1-4293-AE74-D1841EA3C2B2}" type="presOf" srcId="{29758F15-CDEB-478C-B73F-0DA4614C078D}" destId="{6D83751B-DAEA-4536-809D-991B1A4B58A9}" srcOrd="3" destOrd="0" presId="urn:microsoft.com/office/officeart/2005/8/layout/gear1"/>
    <dgm:cxn modelId="{863EF101-AAA2-4EAE-A3CE-EFA77047ED8C}" type="presParOf" srcId="{BD07EFEA-1EF2-468B-83E3-10524606CFEE}" destId="{02DE94D2-78E7-4876-B995-A4E115E3F436}" srcOrd="0" destOrd="0" presId="urn:microsoft.com/office/officeart/2005/8/layout/gear1"/>
    <dgm:cxn modelId="{53B7E41F-5DCB-413E-B624-2EE7F30D83A7}" type="presParOf" srcId="{BD07EFEA-1EF2-468B-83E3-10524606CFEE}" destId="{0F31BAB0-396F-439D-ADAA-AFB05EC9FCC7}" srcOrd="1" destOrd="0" presId="urn:microsoft.com/office/officeart/2005/8/layout/gear1"/>
    <dgm:cxn modelId="{07EDCC94-2DEF-44D0-A35C-B2BC55DD6349}" type="presParOf" srcId="{BD07EFEA-1EF2-468B-83E3-10524606CFEE}" destId="{D4A095BC-BDC5-486D-B1A9-6857162F9B79}" srcOrd="2" destOrd="0" presId="urn:microsoft.com/office/officeart/2005/8/layout/gear1"/>
    <dgm:cxn modelId="{6D9BBD5F-936B-450E-B909-D39AA6FA52AE}" type="presParOf" srcId="{BD07EFEA-1EF2-468B-83E3-10524606CFEE}" destId="{069A0E4F-6C17-4342-853A-6F7DE73D8CEC}" srcOrd="3" destOrd="0" presId="urn:microsoft.com/office/officeart/2005/8/layout/gear1"/>
    <dgm:cxn modelId="{E3AA7BCD-3B20-4AF3-ACCE-40DA99AB32E8}" type="presParOf" srcId="{BD07EFEA-1EF2-468B-83E3-10524606CFEE}" destId="{1CE3B2EA-18D4-4908-805D-3B97712A4371}" srcOrd="4" destOrd="0" presId="urn:microsoft.com/office/officeart/2005/8/layout/gear1"/>
    <dgm:cxn modelId="{DD0D4315-EFB5-40E1-B795-F56D27997EFD}" type="presParOf" srcId="{BD07EFEA-1EF2-468B-83E3-10524606CFEE}" destId="{909823F2-D33F-4AD5-8F6B-380E967D7F1C}" srcOrd="5" destOrd="0" presId="urn:microsoft.com/office/officeart/2005/8/layout/gear1"/>
    <dgm:cxn modelId="{79968994-68D1-49B3-A4FB-74B215C7069A}" type="presParOf" srcId="{BD07EFEA-1EF2-468B-83E3-10524606CFEE}" destId="{A0A071F8-0C86-4981-9C86-AEBFFF7AAABD}" srcOrd="6" destOrd="0" presId="urn:microsoft.com/office/officeart/2005/8/layout/gear1"/>
    <dgm:cxn modelId="{190EFF28-45E2-4C82-B764-7B5CE759E23C}" type="presParOf" srcId="{BD07EFEA-1EF2-468B-83E3-10524606CFEE}" destId="{1294FCA7-BC67-4758-BFE8-6152ADD92EDA}" srcOrd="7" destOrd="0" presId="urn:microsoft.com/office/officeart/2005/8/layout/gear1"/>
    <dgm:cxn modelId="{7F95F844-085C-4C9B-974B-6FCD73988B46}" type="presParOf" srcId="{BD07EFEA-1EF2-468B-83E3-10524606CFEE}" destId="{20EADC86-23E9-4D8C-BDD6-D76408A9EBE1}" srcOrd="8" destOrd="0" presId="urn:microsoft.com/office/officeart/2005/8/layout/gear1"/>
    <dgm:cxn modelId="{85879B63-42B4-46EF-820C-E743AA711401}" type="presParOf" srcId="{BD07EFEA-1EF2-468B-83E3-10524606CFEE}" destId="{6D83751B-DAEA-4536-809D-991B1A4B58A9}" srcOrd="9" destOrd="0" presId="urn:microsoft.com/office/officeart/2005/8/layout/gear1"/>
    <dgm:cxn modelId="{9AED059D-20A9-47B9-B320-E0468AA3927E}" type="presParOf" srcId="{BD07EFEA-1EF2-468B-83E3-10524606CFEE}" destId="{694FC18F-06F5-4291-8D88-11E9C506AF64}" srcOrd="10" destOrd="0" presId="urn:microsoft.com/office/officeart/2005/8/layout/gear1"/>
    <dgm:cxn modelId="{EB2B0126-E7AF-4B33-B375-9CDC2D1FEF0D}" type="presParOf" srcId="{BD07EFEA-1EF2-468B-83E3-10524606CFEE}" destId="{0A0E4171-7DE1-4D79-A98B-B9C98E767844}" srcOrd="11" destOrd="0" presId="urn:microsoft.com/office/officeart/2005/8/layout/gear1"/>
    <dgm:cxn modelId="{84B834DA-2455-4B67-B208-6F1740972CC8}" type="presParOf" srcId="{BD07EFEA-1EF2-468B-83E3-10524606CFEE}" destId="{E8182E0B-53B2-4D91-AA32-257DB6A87C8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180764-52EE-4336-8641-7D124801D854}">
      <dsp:nvSpPr>
        <dsp:cNvPr id="0" name=""/>
        <dsp:cNvSpPr/>
      </dsp:nvSpPr>
      <dsp:spPr>
        <a:xfrm>
          <a:off x="0" y="337184"/>
          <a:ext cx="6934200" cy="43338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2C56D-82F0-4FF4-B5D8-26CD55C8C5C4}">
      <dsp:nvSpPr>
        <dsp:cNvPr id="0" name=""/>
        <dsp:cNvSpPr/>
      </dsp:nvSpPr>
      <dsp:spPr>
        <a:xfrm>
          <a:off x="880643" y="3415103"/>
          <a:ext cx="180289" cy="180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E929B-9BC1-450F-BCF5-B4650CC82069}">
      <dsp:nvSpPr>
        <dsp:cNvPr id="0" name=""/>
        <dsp:cNvSpPr/>
      </dsp:nvSpPr>
      <dsp:spPr>
        <a:xfrm>
          <a:off x="67613" y="3505247"/>
          <a:ext cx="3422018" cy="1252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32" tIns="0" rIns="0" bIns="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 smtClean="0"/>
            <a:t>Introduction</a:t>
          </a:r>
          <a:endParaRPr lang="en-US" sz="4900" kern="1200" dirty="0"/>
        </a:p>
      </dsp:txBody>
      <dsp:txXfrm>
        <a:off x="67613" y="3505247"/>
        <a:ext cx="3422018" cy="1252489"/>
      </dsp:txXfrm>
    </dsp:sp>
    <dsp:sp modelId="{6EF05003-2FF2-4E9E-82F5-409235A53AE9}">
      <dsp:nvSpPr>
        <dsp:cNvPr id="0" name=""/>
        <dsp:cNvSpPr/>
      </dsp:nvSpPr>
      <dsp:spPr>
        <a:xfrm>
          <a:off x="2472042" y="2237155"/>
          <a:ext cx="325907" cy="325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6F1BB-7708-4A14-8A0E-02609BA24132}">
      <dsp:nvSpPr>
        <dsp:cNvPr id="0" name=""/>
        <dsp:cNvSpPr/>
      </dsp:nvSpPr>
      <dsp:spPr>
        <a:xfrm>
          <a:off x="2166937" y="2400109"/>
          <a:ext cx="2600325" cy="235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692" tIns="0" rIns="0" bIns="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Research</a:t>
          </a:r>
          <a:endParaRPr lang="en-US" sz="4800" kern="1200" dirty="0"/>
        </a:p>
      </dsp:txBody>
      <dsp:txXfrm>
        <a:off x="2166937" y="2400109"/>
        <a:ext cx="2600325" cy="2357628"/>
      </dsp:txXfrm>
    </dsp:sp>
    <dsp:sp modelId="{45A669C9-56D9-4A24-85E0-284F07A9A2A8}">
      <dsp:nvSpPr>
        <dsp:cNvPr id="0" name=""/>
        <dsp:cNvSpPr/>
      </dsp:nvSpPr>
      <dsp:spPr>
        <a:xfrm>
          <a:off x="4507229" y="1463992"/>
          <a:ext cx="450723" cy="4507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6C2E4-5A28-4F3C-8B42-4C3CAE04B610}">
      <dsp:nvSpPr>
        <dsp:cNvPr id="0" name=""/>
        <dsp:cNvSpPr/>
      </dsp:nvSpPr>
      <dsp:spPr>
        <a:xfrm>
          <a:off x="4678493" y="1755347"/>
          <a:ext cx="2037223" cy="284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829" tIns="0" rIns="0" bIns="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Action</a:t>
          </a:r>
          <a:endParaRPr lang="en-US" sz="4700" kern="1200" dirty="0"/>
        </a:p>
      </dsp:txBody>
      <dsp:txXfrm>
        <a:off x="4678493" y="1755347"/>
        <a:ext cx="2037223" cy="28449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DC99EC-3D85-4D5D-BC5A-D3B7B479573D}">
      <dsp:nvSpPr>
        <dsp:cNvPr id="0" name=""/>
        <dsp:cNvSpPr/>
      </dsp:nvSpPr>
      <dsp:spPr>
        <a:xfrm rot="16200000">
          <a:off x="-1804306" y="2760403"/>
          <a:ext cx="4160519" cy="37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76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United States</a:t>
          </a:r>
          <a:endParaRPr lang="en-US" sz="2600" kern="1200" dirty="0"/>
        </a:p>
      </dsp:txBody>
      <dsp:txXfrm rot="16200000">
        <a:off x="-1804306" y="2760403"/>
        <a:ext cx="4160519" cy="370509"/>
      </dsp:txXfrm>
    </dsp:sp>
    <dsp:sp modelId="{57C89539-7EC4-4732-8A7F-2BB3DE30343B}">
      <dsp:nvSpPr>
        <dsp:cNvPr id="0" name=""/>
        <dsp:cNvSpPr/>
      </dsp:nvSpPr>
      <dsp:spPr>
        <a:xfrm>
          <a:off x="461208" y="865398"/>
          <a:ext cx="1845532" cy="4160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26769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Children and Adolescents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Gender Stereotypes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Lower Voter Turnouts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1208" y="865398"/>
        <a:ext cx="1845532" cy="4160519"/>
      </dsp:txXfrm>
    </dsp:sp>
    <dsp:sp modelId="{61AC216A-CEFE-49FB-87B3-5DB9919D560B}">
      <dsp:nvSpPr>
        <dsp:cNvPr id="0" name=""/>
        <dsp:cNvSpPr/>
      </dsp:nvSpPr>
      <dsp:spPr>
        <a:xfrm>
          <a:off x="0" y="155601"/>
          <a:ext cx="897701" cy="89000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B8211-1F10-4566-A7B9-C00B1B2D566B}">
      <dsp:nvSpPr>
        <dsp:cNvPr id="0" name=""/>
        <dsp:cNvSpPr/>
      </dsp:nvSpPr>
      <dsp:spPr>
        <a:xfrm rot="16200000">
          <a:off x="961021" y="2761000"/>
          <a:ext cx="4160519" cy="37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76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Europe</a:t>
          </a:r>
          <a:endParaRPr lang="en-US" sz="2600" kern="1200" dirty="0"/>
        </a:p>
      </dsp:txBody>
      <dsp:txXfrm rot="16200000">
        <a:off x="961021" y="2761000"/>
        <a:ext cx="4160519" cy="370509"/>
      </dsp:txXfrm>
    </dsp:sp>
    <dsp:sp modelId="{B19305E5-DBF7-4B5F-BCB2-F880CED6C6EF}">
      <dsp:nvSpPr>
        <dsp:cNvPr id="0" name=""/>
        <dsp:cNvSpPr/>
      </dsp:nvSpPr>
      <dsp:spPr>
        <a:xfrm>
          <a:off x="3226536" y="865995"/>
          <a:ext cx="1845532" cy="4160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26769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Czech Dream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The Advertising Industry in the EU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6536" y="865995"/>
        <a:ext cx="1845532" cy="4160519"/>
      </dsp:txXfrm>
    </dsp:sp>
    <dsp:sp modelId="{CF0138C3-3E9F-4DFC-9C1B-4A529B4D7964}">
      <dsp:nvSpPr>
        <dsp:cNvPr id="0" name=""/>
        <dsp:cNvSpPr/>
      </dsp:nvSpPr>
      <dsp:spPr>
        <a:xfrm>
          <a:off x="2753562" y="155601"/>
          <a:ext cx="906037" cy="89119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4FA49-B278-428D-8279-CBAEC2BF4E55}">
      <dsp:nvSpPr>
        <dsp:cNvPr id="0" name=""/>
        <dsp:cNvSpPr/>
      </dsp:nvSpPr>
      <dsp:spPr>
        <a:xfrm rot="16200000">
          <a:off x="3725194" y="2766650"/>
          <a:ext cx="4160519" cy="37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76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Asia</a:t>
          </a:r>
          <a:endParaRPr lang="en-US" sz="2600" kern="1200" dirty="0"/>
        </a:p>
      </dsp:txBody>
      <dsp:txXfrm rot="16200000">
        <a:off x="3725194" y="2766650"/>
        <a:ext cx="4160519" cy="370509"/>
      </dsp:txXfrm>
    </dsp:sp>
    <dsp:sp modelId="{F3A67456-3428-4C35-A675-3F06A147A088}">
      <dsp:nvSpPr>
        <dsp:cNvPr id="0" name=""/>
        <dsp:cNvSpPr/>
      </dsp:nvSpPr>
      <dsp:spPr>
        <a:xfrm>
          <a:off x="5990709" y="871645"/>
          <a:ext cx="1845532" cy="4160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26769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Japan’s Youth Fashion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i="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South Korea’s Aesthetic Surgery</a:t>
          </a:r>
          <a:endParaRPr lang="en-US" sz="2200" b="0" i="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China’s Counterfeit Goods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90709" y="871645"/>
        <a:ext cx="1845532" cy="4160519"/>
      </dsp:txXfrm>
    </dsp:sp>
    <dsp:sp modelId="{029D2284-9BA1-4337-8620-408E6C94315F}">
      <dsp:nvSpPr>
        <dsp:cNvPr id="0" name=""/>
        <dsp:cNvSpPr/>
      </dsp:nvSpPr>
      <dsp:spPr>
        <a:xfrm>
          <a:off x="5486397" y="152400"/>
          <a:ext cx="903725" cy="902495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C97BA6-044A-45B0-844C-BBAB9CA96EC3}">
      <dsp:nvSpPr>
        <dsp:cNvPr id="0" name=""/>
        <dsp:cNvSpPr/>
      </dsp:nvSpPr>
      <dsp:spPr>
        <a:xfrm>
          <a:off x="2500" y="1107876"/>
          <a:ext cx="2508646" cy="25086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059" tIns="30480" rIns="13805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Men’s Men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00" y="1107876"/>
        <a:ext cx="2508646" cy="2508646"/>
      </dsp:txXfrm>
    </dsp:sp>
    <dsp:sp modelId="{98764CB5-576C-455C-9FB6-0A7AB55BA6B7}">
      <dsp:nvSpPr>
        <dsp:cNvPr id="0" name=""/>
        <dsp:cNvSpPr/>
      </dsp:nvSpPr>
      <dsp:spPr>
        <a:xfrm>
          <a:off x="2009417" y="1107876"/>
          <a:ext cx="2508646" cy="25086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059" tIns="30480" rIns="13805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Women’s Men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09417" y="1107876"/>
        <a:ext cx="2508646" cy="2508646"/>
      </dsp:txXfrm>
    </dsp:sp>
    <dsp:sp modelId="{637E925E-C39B-415E-AC51-B691AB0E5741}">
      <dsp:nvSpPr>
        <dsp:cNvPr id="0" name=""/>
        <dsp:cNvSpPr/>
      </dsp:nvSpPr>
      <dsp:spPr>
        <a:xfrm>
          <a:off x="4016335" y="1107876"/>
          <a:ext cx="2508646" cy="25086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059" tIns="30480" rIns="13805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Women’s Women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16335" y="1107876"/>
        <a:ext cx="2508646" cy="2508646"/>
      </dsp:txXfrm>
    </dsp:sp>
    <dsp:sp modelId="{D4D2E624-3E3B-4E7F-A064-F36A71D9CCAB}">
      <dsp:nvSpPr>
        <dsp:cNvPr id="0" name=""/>
        <dsp:cNvSpPr/>
      </dsp:nvSpPr>
      <dsp:spPr>
        <a:xfrm>
          <a:off x="6023252" y="1107876"/>
          <a:ext cx="2508646" cy="25086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059" tIns="30480" rIns="13805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Women’s Men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23252" y="1107876"/>
        <a:ext cx="2508646" cy="250864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DE94D2-78E7-4876-B995-A4E115E3F436}">
      <dsp:nvSpPr>
        <dsp:cNvPr id="0" name=""/>
        <dsp:cNvSpPr/>
      </dsp:nvSpPr>
      <dsp:spPr>
        <a:xfrm>
          <a:off x="2844800" y="1828799"/>
          <a:ext cx="2235200" cy="223520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Music 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J-POP</a:t>
          </a:r>
          <a:endParaRPr lang="en-US" sz="2200" kern="1200" dirty="0"/>
        </a:p>
      </dsp:txBody>
      <dsp:txXfrm>
        <a:off x="2844800" y="1828799"/>
        <a:ext cx="2235200" cy="2235200"/>
      </dsp:txXfrm>
    </dsp:sp>
    <dsp:sp modelId="{069A0E4F-6C17-4342-853A-6F7DE73D8CEC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Anime</a:t>
          </a:r>
          <a:endParaRPr lang="en-US" sz="2200" kern="1200" dirty="0"/>
        </a:p>
      </dsp:txBody>
      <dsp:txXfrm>
        <a:off x="1544320" y="1300480"/>
        <a:ext cx="1625600" cy="1625600"/>
      </dsp:txXfrm>
    </dsp:sp>
    <dsp:sp modelId="{A0A071F8-0C86-4981-9C86-AEBFFF7AAABD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Manga</a:t>
          </a:r>
          <a:endParaRPr lang="en-US" sz="2200" kern="1200" dirty="0"/>
        </a:p>
      </dsp:txBody>
      <dsp:txXfrm>
        <a:off x="2804160" y="528319"/>
        <a:ext cx="894080" cy="894080"/>
      </dsp:txXfrm>
    </dsp:sp>
    <dsp:sp modelId="{694FC18F-06F5-4291-8D88-11E9C506AF64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E4171-7DE1-4D79-A98B-B9C98E767844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82E0B-53B2-4D91-AA32-257DB6A87C83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57C25-B41C-470F-9A39-2131635F7EC5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90831-2F8A-4885-86AC-19D0D8A24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9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24AAE-507B-450F-8724-22C83625BAE1}" type="datetimeFigureOut">
              <a:rPr lang="en-US" smtClean="0"/>
              <a:pPr/>
              <a:t>5/30/2012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Senior Project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Aralee</a:t>
            </a:r>
            <a:r>
              <a:rPr lang="en-US" sz="2400" dirty="0" smtClean="0"/>
              <a:t> </a:t>
            </a:r>
            <a:r>
              <a:rPr lang="en-US" sz="2400" dirty="0" err="1" smtClean="0"/>
              <a:t>Fajardo</a:t>
            </a:r>
            <a:r>
              <a:rPr lang="en-US" sz="2400" dirty="0" smtClean="0"/>
              <a:t>; Class of 2012.</a:t>
            </a:r>
            <a:endParaRPr lang="en-US" sz="2400" dirty="0"/>
          </a:p>
        </p:txBody>
      </p:sp>
      <p:pic>
        <p:nvPicPr>
          <p:cNvPr id="1026" name="Picture 2" descr="C:\Users\Fajardo\Desktop\cl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990600" cy="1061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liknutím na obrázek zavřete ok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186" y="1676400"/>
            <a:ext cx="3467214" cy="2309166"/>
          </a:xfrm>
          <a:prstGeom prst="rect">
            <a:avLst/>
          </a:prstGeom>
          <a:noFill/>
        </p:spPr>
      </p:pic>
      <p:pic>
        <p:nvPicPr>
          <p:cNvPr id="1028" name="Picture 4" descr="Kliknutím na obrázek zavřete ok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76400"/>
            <a:ext cx="3429000" cy="2283715"/>
          </a:xfrm>
          <a:prstGeom prst="rect">
            <a:avLst/>
          </a:prstGeom>
          <a:noFill/>
        </p:spPr>
      </p:pic>
      <p:pic>
        <p:nvPicPr>
          <p:cNvPr id="1030" name="Picture 6" descr="Kliknutím na obrázek zavřete ok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114800"/>
            <a:ext cx="3352800" cy="2226260"/>
          </a:xfrm>
          <a:prstGeom prst="rect">
            <a:avLst/>
          </a:prstGeom>
          <a:noFill/>
        </p:spPr>
      </p:pic>
      <p:pic>
        <p:nvPicPr>
          <p:cNvPr id="1032" name="Picture 8" descr="Kliknutím na obrázek zavřete ok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114800"/>
            <a:ext cx="3505200" cy="2334464"/>
          </a:xfrm>
          <a:prstGeom prst="rect">
            <a:avLst/>
          </a:prstGeom>
          <a:noFill/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Europe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3733800" y="1143000"/>
            <a:ext cx="181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“Czech Dream”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Kliknutím na obrázek zavřete ok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3886200" cy="2588210"/>
          </a:xfrm>
          <a:prstGeom prst="rect">
            <a:avLst/>
          </a:prstGeom>
          <a:noFill/>
        </p:spPr>
      </p:pic>
      <p:pic>
        <p:nvPicPr>
          <p:cNvPr id="5" name="Picture 12" descr="Kliknutím na obrázek zavřete ok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3890089" cy="2590800"/>
          </a:xfrm>
          <a:prstGeom prst="rect">
            <a:avLst/>
          </a:prstGeom>
          <a:noFill/>
        </p:spPr>
      </p:pic>
      <p:pic>
        <p:nvPicPr>
          <p:cNvPr id="6" name="Picture 10" descr="Kliknutím na obrázek zavřete ok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267200"/>
            <a:ext cx="3657600" cy="243596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Europe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143000"/>
            <a:ext cx="181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“Czech Dream”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liknutím na obrázek zavřete ok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2962275" cy="4762500"/>
          </a:xfrm>
          <a:prstGeom prst="rect">
            <a:avLst/>
          </a:prstGeom>
          <a:noFill/>
        </p:spPr>
      </p:pic>
      <p:pic>
        <p:nvPicPr>
          <p:cNvPr id="31748" name="Picture 4" descr="Kliknutím na obrázek zavřete ok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0"/>
            <a:ext cx="4762500" cy="3171826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Europe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0" y="1477962"/>
            <a:ext cx="181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“Czech Dream”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liknutím na obrázek zavřete ok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25346"/>
            <a:ext cx="3200400" cy="2144269"/>
          </a:xfrm>
          <a:prstGeom prst="rect">
            <a:avLst/>
          </a:prstGeom>
          <a:noFill/>
        </p:spPr>
      </p:pic>
      <p:pic>
        <p:nvPicPr>
          <p:cNvPr id="27652" name="Picture 4" descr="Kliknutím na obrázek zavřete ok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3352800" cy="2219553"/>
          </a:xfrm>
          <a:prstGeom prst="rect">
            <a:avLst/>
          </a:prstGeom>
          <a:noFill/>
        </p:spPr>
      </p:pic>
      <p:pic>
        <p:nvPicPr>
          <p:cNvPr id="27654" name="Picture 6" descr="Kliknutím na obrázek zavřete ok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962400"/>
            <a:ext cx="3200400" cy="2105863"/>
          </a:xfrm>
          <a:prstGeom prst="rect">
            <a:avLst/>
          </a:prstGeom>
          <a:noFill/>
        </p:spPr>
      </p:pic>
      <p:pic>
        <p:nvPicPr>
          <p:cNvPr id="27656" name="Picture 8" descr="Kliknutím na obrázek zavřete ok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962400"/>
            <a:ext cx="3352800" cy="2239671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Europe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>
            <a:off x="3733800" y="1143000"/>
            <a:ext cx="181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“Czech Dream”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liknutím na obrázek zavřete ok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038600" cy="2689708"/>
          </a:xfrm>
          <a:prstGeom prst="rect">
            <a:avLst/>
          </a:prstGeom>
          <a:noFill/>
        </p:spPr>
      </p:pic>
      <p:pic>
        <p:nvPicPr>
          <p:cNvPr id="29700" name="Picture 4" descr="Kliknutím na obrázek zavřete ok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038600" cy="2697785"/>
          </a:xfrm>
          <a:prstGeom prst="rect">
            <a:avLst/>
          </a:prstGeom>
          <a:noFill/>
        </p:spPr>
      </p:pic>
      <p:pic>
        <p:nvPicPr>
          <p:cNvPr id="29702" name="Picture 6" descr="Kliknutím na obrázek zavřete ok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4114800"/>
            <a:ext cx="3657600" cy="2443277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Europe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1143000"/>
            <a:ext cx="181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“Czech Dream”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liknutím na obrázek zavřete ok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810000" cy="2545080"/>
          </a:xfrm>
          <a:prstGeom prst="rect">
            <a:avLst/>
          </a:prstGeom>
          <a:noFill/>
        </p:spPr>
      </p:pic>
      <p:pic>
        <p:nvPicPr>
          <p:cNvPr id="30724" name="Picture 4" descr="Kliknutím na obrázek zavřete ok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05000"/>
            <a:ext cx="4000500" cy="1968247"/>
          </a:xfrm>
          <a:prstGeom prst="rect">
            <a:avLst/>
          </a:prstGeom>
          <a:noFill/>
        </p:spPr>
      </p:pic>
      <p:pic>
        <p:nvPicPr>
          <p:cNvPr id="30726" name="Picture 6" descr="Kliknutím na obrázek zavřete ok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267200"/>
            <a:ext cx="3505200" cy="2341474"/>
          </a:xfrm>
          <a:prstGeom prst="rect">
            <a:avLst/>
          </a:prstGeom>
          <a:noFill/>
        </p:spPr>
      </p:pic>
      <p:pic>
        <p:nvPicPr>
          <p:cNvPr id="30728" name="Picture 8" descr="Kliknutím na obrázek zavřete okn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038600"/>
            <a:ext cx="3886200" cy="256489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Europe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3800" y="1143000"/>
            <a:ext cx="181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“Czech Dream”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33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Internship</a:t>
            </a:r>
            <a:endParaRPr lang="en-US" sz="7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44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Action.</a:t>
            </a:r>
            <a:endParaRPr lang="en-US" dirty="0"/>
          </a:p>
        </p:txBody>
      </p:sp>
      <p:pic>
        <p:nvPicPr>
          <p:cNvPr id="27650" name="Picture 2" descr="C:\Users\Fajardo\Desktop\DSC02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048000" cy="4064000"/>
          </a:xfrm>
          <a:prstGeom prst="rect">
            <a:avLst/>
          </a:prstGeom>
          <a:noFill/>
        </p:spPr>
      </p:pic>
      <p:pic>
        <p:nvPicPr>
          <p:cNvPr id="27652" name="Picture 4" descr="C:\Users\Fajardo\Desktop\DSC00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667000"/>
            <a:ext cx="2362200" cy="1771650"/>
          </a:xfrm>
          <a:prstGeom prst="rect">
            <a:avLst/>
          </a:prstGeom>
          <a:noFill/>
        </p:spPr>
      </p:pic>
      <p:pic>
        <p:nvPicPr>
          <p:cNvPr id="27653" name="Picture 5" descr="C:\Users\Fajardo\Desktop\DSC00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667000"/>
            <a:ext cx="2336800" cy="1752600"/>
          </a:xfrm>
          <a:prstGeom prst="rect">
            <a:avLst/>
          </a:prstGeom>
          <a:noFill/>
        </p:spPr>
      </p:pic>
      <p:pic>
        <p:nvPicPr>
          <p:cNvPr id="27654" name="Picture 6" descr="C:\Users\Fajardo\Desktop\DSC00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572000"/>
            <a:ext cx="2336800" cy="1752600"/>
          </a:xfrm>
          <a:prstGeom prst="rect">
            <a:avLst/>
          </a:prstGeom>
          <a:noFill/>
        </p:spPr>
      </p:pic>
      <p:pic>
        <p:nvPicPr>
          <p:cNvPr id="27655" name="Picture 7" descr="C:\Users\Fajardo\Desktop\DSC001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4000" y="4572000"/>
            <a:ext cx="2336800" cy="1752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181600" y="2286000"/>
            <a:ext cx="2880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Controls Corporation of America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" y="1981200"/>
            <a:ext cx="3684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Giorgio </a:t>
            </a:r>
            <a:r>
              <a:rPr lang="en-US" sz="1400" b="1" dirty="0" err="1" smtClean="0"/>
              <a:t>Valentini</a:t>
            </a:r>
            <a:r>
              <a:rPr lang="en-US" sz="1400" b="1" dirty="0" smtClean="0"/>
              <a:t> </a:t>
            </a:r>
            <a:r>
              <a:rPr lang="en-US" sz="1400" dirty="0" smtClean="0"/>
              <a:t>– Creative Marketing Specialist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7056"/>
            <a:ext cx="3505200" cy="203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“How can you increase a 1% profit margin in our company?”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33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Internship</a:t>
            </a:r>
            <a:endParaRPr lang="en-US" sz="7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44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Action.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0"/>
            <a:ext cx="1600200" cy="92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Event</a:t>
            </a:r>
            <a:endParaRPr lang="en-US" sz="7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60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Action.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524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International Bible Baptist </a:t>
            </a:r>
            <a:r>
              <a:rPr lang="en-US" dirty="0" smtClean="0"/>
              <a:t>Church.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Project Presentation &amp; Survey.</a:t>
            </a:r>
            <a:endParaRPr lang="en-US" dirty="0"/>
          </a:p>
        </p:txBody>
      </p:sp>
      <p:pic>
        <p:nvPicPr>
          <p:cNvPr id="30724" name="Picture 4" descr="C:\Users\Fajardo\Desktop\School\Senior Year\Global Connections\Action\Event Paperwork\Event Fl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7467600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Thank </a:t>
            </a:r>
            <a:r>
              <a:rPr lang="en-US" sz="7200" dirty="0" smtClean="0"/>
              <a:t>You,</a:t>
            </a:r>
            <a:endParaRPr lang="en-US" sz="7200" dirty="0"/>
          </a:p>
        </p:txBody>
      </p:sp>
      <p:pic>
        <p:nvPicPr>
          <p:cNvPr id="1026" name="Picture 2" descr="C:\Users\Fajardo\Desktop\cl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990600" cy="1061358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124200" y="3276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and have a nice </a:t>
            </a:r>
            <a:r>
              <a:rPr lang="en-US" sz="2400" dirty="0" smtClean="0"/>
              <a:t>day!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609600"/>
            <a:ext cx="5943600" cy="16002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Agenda</a:t>
            </a:r>
            <a:endParaRPr lang="en-US" sz="7200" dirty="0">
              <a:latin typeface="+mj-lt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371600" y="1066800"/>
          <a:ext cx="6934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0" y="167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f the Presentation.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8382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+mj-lt"/>
              </a:rPr>
              <a:t>Introduction</a:t>
            </a:r>
            <a:endParaRPr lang="en-US" sz="6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0555" y="1528919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Detail. Research Question.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2514600"/>
            <a:ext cx="9067800" cy="18660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"How does </a:t>
            </a:r>
            <a:r>
              <a:rPr lang="en-US" sz="3600" dirty="0" smtClean="0">
                <a:solidFill>
                  <a:srgbClr val="C00000"/>
                </a:solidFill>
              </a:rPr>
              <a:t>Promotions </a:t>
            </a:r>
            <a:r>
              <a:rPr lang="en-US" sz="3600" dirty="0">
                <a:solidFill>
                  <a:srgbClr val="C00000"/>
                </a:solidFill>
              </a:rPr>
              <a:t>and </a:t>
            </a:r>
            <a:r>
              <a:rPr lang="en-US" sz="3600" dirty="0" smtClean="0">
                <a:solidFill>
                  <a:srgbClr val="C00000"/>
                </a:solidFill>
              </a:rPr>
              <a:t>Advertising Negatively Affect </a:t>
            </a:r>
            <a:r>
              <a:rPr lang="en-US" sz="3600" dirty="0">
                <a:solidFill>
                  <a:srgbClr val="C00000"/>
                </a:solidFill>
              </a:rPr>
              <a:t>the </a:t>
            </a:r>
            <a:r>
              <a:rPr lang="en-US" sz="3600" dirty="0" smtClean="0">
                <a:solidFill>
                  <a:srgbClr val="C00000"/>
                </a:solidFill>
              </a:rPr>
              <a:t>Global Society Today</a:t>
            </a:r>
            <a:r>
              <a:rPr lang="en-US" sz="3600" dirty="0">
                <a:solidFill>
                  <a:srgbClr val="C00000"/>
                </a:solidFill>
              </a:rPr>
              <a:t>?"</a:t>
            </a:r>
          </a:p>
        </p:txBody>
      </p:sp>
      <p:pic>
        <p:nvPicPr>
          <p:cNvPr id="9" name="Picture 2" descr="C:\Users\Fajardo\Desktop\cl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57200"/>
            <a:ext cx="990600" cy="1061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76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400"/>
            <a:ext cx="6248400" cy="619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98441">
            <a:off x="827699" y="974399"/>
            <a:ext cx="3429000" cy="11430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9600" dirty="0" smtClean="0"/>
              <a:t>Topics</a:t>
            </a:r>
            <a:endParaRPr lang="en-US" sz="9600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-682081" y="3957938"/>
            <a:ext cx="4419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North America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2209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609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Asia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2" descr="C:\Users\Fajardo\Desktop\cle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0"/>
            <a:ext cx="609600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3810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00" dirty="0" smtClean="0">
                <a:latin typeface="+mj-lt"/>
              </a:rPr>
              <a:t>Topics in Detail</a:t>
            </a:r>
            <a:endParaRPr lang="en-US" sz="5900" dirty="0"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491103495"/>
              </p:ext>
            </p:extLst>
          </p:nvPr>
        </p:nvGraphicFramePr>
        <p:xfrm>
          <a:off x="609600" y="1219200"/>
          <a:ext cx="7848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Research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United States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429000" y="11430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“Gender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Stereotypes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9812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Four types of Gender commercials in America: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15" name="Diagram 14"/>
          <p:cNvGraphicFramePr/>
          <p:nvPr/>
        </p:nvGraphicFramePr>
        <p:xfrm>
          <a:off x="381000" y="1600200"/>
          <a:ext cx="8534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005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xiaoweizheng.files.wordpress.com/2009/10/2008021316234170.jpg?w=470&amp;h=6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00200"/>
            <a:ext cx="3733800" cy="5052548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41433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United States</a:t>
            </a:r>
            <a:endParaRPr lang="en-US" sz="5400" dirty="0"/>
          </a:p>
        </p:txBody>
      </p:sp>
      <p:sp>
        <p:nvSpPr>
          <p:cNvPr id="10" name="Rectangle 9"/>
          <p:cNvSpPr/>
          <p:nvPr/>
        </p:nvSpPr>
        <p:spPr>
          <a:xfrm>
            <a:off x="3429000" y="1143000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“Gender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Stereotypes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Asia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3429000" y="1143000"/>
            <a:ext cx="3912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Japan’s Youth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Fashion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133600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Influence</a:t>
            </a:r>
            <a:endParaRPr lang="en-US" sz="3200" b="1" dirty="0" smtClean="0"/>
          </a:p>
          <a:p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1752600"/>
            <a:ext cx="472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Actions based on Influence</a:t>
            </a:r>
            <a:endParaRPr lang="en-US" sz="32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Surgery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“</a:t>
            </a:r>
            <a:r>
              <a:rPr lang="en-US" sz="2000" dirty="0" err="1" smtClean="0"/>
              <a:t>shikikata</a:t>
            </a:r>
            <a:r>
              <a:rPr lang="en-US" sz="2000" dirty="0" smtClean="0"/>
              <a:t> </a:t>
            </a:r>
            <a:r>
              <a:rPr lang="en-US" sz="2000" dirty="0" err="1" smtClean="0"/>
              <a:t>ga</a:t>
            </a:r>
            <a:r>
              <a:rPr lang="en-US" sz="2000" dirty="0" smtClean="0"/>
              <a:t> </a:t>
            </a:r>
            <a:r>
              <a:rPr lang="en-US" sz="2000" dirty="0" err="1" smtClean="0"/>
              <a:t>nai</a:t>
            </a:r>
            <a:r>
              <a:rPr lang="en-US" sz="2000" dirty="0" smtClean="0"/>
              <a:t>”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Cutting and pulling up uniform skirts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4" name="Picture 6" descr="http://jonellepatrick.files.wordpress.com/2012/02/animemannequin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3352800"/>
            <a:ext cx="2769705" cy="2895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7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Europe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3657600" y="1401762"/>
            <a:ext cx="181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“Czech Dream”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www.cinemapolitica.org/sites/www.cinemapolitica.org/files/imagecache/feature_film/films/Czech_D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286000"/>
            <a:ext cx="4267200" cy="257100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3400" y="2209800"/>
            <a:ext cx="3733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“Money and Looks”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Czech Republic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Two Film Students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Embezzled Tax Money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/>
              <a:t>Fake Hypermarket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55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233</Words>
  <Application>Microsoft Office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Senior Project</vt:lpstr>
      <vt:lpstr>Agenda</vt:lpstr>
      <vt:lpstr>Slide 3</vt:lpstr>
      <vt:lpstr>Topics</vt:lpstr>
      <vt:lpstr>Slide 5</vt:lpstr>
      <vt:lpstr>United States</vt:lpstr>
      <vt:lpstr>United States</vt:lpstr>
      <vt:lpstr>Asia</vt:lpstr>
      <vt:lpstr>Europe</vt:lpstr>
      <vt:lpstr>Europe</vt:lpstr>
      <vt:lpstr>Slide 11</vt:lpstr>
      <vt:lpstr>Slide 12</vt:lpstr>
      <vt:lpstr>Europe</vt:lpstr>
      <vt:lpstr>Slide 14</vt:lpstr>
      <vt:lpstr>Slide 15</vt:lpstr>
      <vt:lpstr>Slide 16</vt:lpstr>
      <vt:lpstr>“How can you increase a 1% profit margin in our company?”</vt:lpstr>
      <vt:lpstr>Slide 18</vt:lpstr>
      <vt:lpstr>Thank You,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Project</dc:title>
  <dc:creator>Aralee</dc:creator>
  <cp:lastModifiedBy>Aralee</cp:lastModifiedBy>
  <cp:revision>143</cp:revision>
  <dcterms:created xsi:type="dcterms:W3CDTF">2012-05-06T02:44:33Z</dcterms:created>
  <dcterms:modified xsi:type="dcterms:W3CDTF">2012-05-30T11:05:29Z</dcterms:modified>
</cp:coreProperties>
</file>