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57" r:id="rId6"/>
    <p:sldId id="258" r:id="rId7"/>
    <p:sldId id="265" r:id="rId8"/>
    <p:sldId id="266" r:id="rId9"/>
    <p:sldId id="268" r:id="rId10"/>
    <p:sldId id="260" r:id="rId11"/>
    <p:sldId id="262" r:id="rId12"/>
    <p:sldId id="267" r:id="rId13"/>
    <p:sldId id="261" r:id="rId14"/>
    <p:sldId id="264" r:id="rId15"/>
    <p:sldId id="259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77E289-6103-41EF-907B-35DAE238400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3B1892B-EC27-4F34-A1AD-AED8CFC6AAA1}">
      <dgm:prSet phldrT="[Text]"/>
      <dgm:spPr/>
      <dgm:t>
        <a:bodyPr/>
        <a:lstStyle/>
        <a:p>
          <a:r>
            <a:rPr lang="en-US" dirty="0" smtClean="0"/>
            <a:t>p</a:t>
          </a:r>
          <a:endParaRPr lang="en-US" dirty="0"/>
        </a:p>
      </dgm:t>
    </dgm:pt>
    <dgm:pt modelId="{C6A97AA0-927E-4E2F-9ACC-E5B7FFA42D6A}" type="parTrans" cxnId="{FEA621E0-B69A-4C90-8F87-653449BE4B58}">
      <dgm:prSet/>
      <dgm:spPr/>
      <dgm:t>
        <a:bodyPr/>
        <a:lstStyle/>
        <a:p>
          <a:endParaRPr lang="en-US"/>
        </a:p>
      </dgm:t>
    </dgm:pt>
    <dgm:pt modelId="{B5B3839B-ECA0-485D-BCA2-5F41992C8A03}" type="sibTrans" cxnId="{FEA621E0-B69A-4C90-8F87-653449BE4B58}">
      <dgm:prSet/>
      <dgm:spPr/>
      <dgm:t>
        <a:bodyPr/>
        <a:lstStyle/>
        <a:p>
          <a:endParaRPr lang="en-US"/>
        </a:p>
      </dgm:t>
    </dgm:pt>
    <dgm:pt modelId="{2C17C3DD-A694-4482-BD87-5B7E41F67ECE}">
      <dgm:prSet phldrT="[Text]"/>
      <dgm:spPr/>
      <dgm:t>
        <a:bodyPr/>
        <a:lstStyle/>
        <a:p>
          <a:r>
            <a:rPr lang="en-US" dirty="0" smtClean="0"/>
            <a:t>p</a:t>
          </a:r>
          <a:endParaRPr lang="en-US" dirty="0"/>
        </a:p>
      </dgm:t>
    </dgm:pt>
    <dgm:pt modelId="{11193B2D-74CF-4F4D-A9A1-CB9F67BCF706}" type="parTrans" cxnId="{19A25F48-13B3-474E-969A-01AF74BD92DD}">
      <dgm:prSet/>
      <dgm:spPr/>
      <dgm:t>
        <a:bodyPr/>
        <a:lstStyle/>
        <a:p>
          <a:endParaRPr lang="en-US"/>
        </a:p>
      </dgm:t>
    </dgm:pt>
    <dgm:pt modelId="{BBE2D768-F7CE-4E7F-8E86-C2C47533294A}" type="sibTrans" cxnId="{19A25F48-13B3-474E-969A-01AF74BD92DD}">
      <dgm:prSet/>
      <dgm:spPr/>
      <dgm:t>
        <a:bodyPr/>
        <a:lstStyle/>
        <a:p>
          <a:endParaRPr lang="en-US"/>
        </a:p>
      </dgm:t>
    </dgm:pt>
    <dgm:pt modelId="{CD64DEA2-64A0-4AA0-B706-A63257FB5CFC}">
      <dgm:prSet phldrT="[Text]" phldr="1"/>
      <dgm:spPr/>
      <dgm:t>
        <a:bodyPr/>
        <a:lstStyle/>
        <a:p>
          <a:endParaRPr lang="en-US" dirty="0"/>
        </a:p>
      </dgm:t>
    </dgm:pt>
    <dgm:pt modelId="{9B806F53-588F-4E1D-8F3F-A9F6A3F9D46A}" type="parTrans" cxnId="{89D01EA9-353A-4636-A152-9CC1140A9505}">
      <dgm:prSet/>
      <dgm:spPr/>
      <dgm:t>
        <a:bodyPr/>
        <a:lstStyle/>
        <a:p>
          <a:endParaRPr lang="en-US"/>
        </a:p>
      </dgm:t>
    </dgm:pt>
    <dgm:pt modelId="{BC3CCAEB-40D6-4D20-8AE7-EF4DEC810671}" type="sibTrans" cxnId="{89D01EA9-353A-4636-A152-9CC1140A9505}">
      <dgm:prSet/>
      <dgm:spPr/>
      <dgm:t>
        <a:bodyPr/>
        <a:lstStyle/>
        <a:p>
          <a:endParaRPr lang="en-US"/>
        </a:p>
      </dgm:t>
    </dgm:pt>
    <dgm:pt modelId="{51565E02-F020-419D-B446-FD498ED07E72}" type="pres">
      <dgm:prSet presAssocID="{9E77E289-6103-41EF-907B-35DAE238400F}" presName="CompostProcess" presStyleCnt="0">
        <dgm:presLayoutVars>
          <dgm:dir/>
          <dgm:resizeHandles val="exact"/>
        </dgm:presLayoutVars>
      </dgm:prSet>
      <dgm:spPr/>
    </dgm:pt>
    <dgm:pt modelId="{0638D499-84F1-41C1-9AFC-8C00FF027038}" type="pres">
      <dgm:prSet presAssocID="{9E77E289-6103-41EF-907B-35DAE238400F}" presName="arrow" presStyleLbl="bgShp" presStyleIdx="0" presStyleCnt="1"/>
      <dgm:spPr/>
    </dgm:pt>
    <dgm:pt modelId="{CA855E88-E6B1-4F71-AA6A-944AD08EE06D}" type="pres">
      <dgm:prSet presAssocID="{9E77E289-6103-41EF-907B-35DAE238400F}" presName="linearProcess" presStyleCnt="0"/>
      <dgm:spPr/>
    </dgm:pt>
    <dgm:pt modelId="{EB2780AF-C3D1-4E68-B16C-5961E50DEB7C}" type="pres">
      <dgm:prSet presAssocID="{23B1892B-EC27-4F34-A1AD-AED8CFC6AAA1}" presName="textNode" presStyleLbl="node1" presStyleIdx="0" presStyleCnt="3" custScaleX="93558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DB8A3-DC03-49D9-BC97-23CB01F1E94C}" type="pres">
      <dgm:prSet presAssocID="{B5B3839B-ECA0-485D-BCA2-5F41992C8A03}" presName="sibTrans" presStyleCnt="0"/>
      <dgm:spPr/>
    </dgm:pt>
    <dgm:pt modelId="{77927A5F-16A7-47DF-9695-03ACD0AD2228}" type="pres">
      <dgm:prSet presAssocID="{2C17C3DD-A694-4482-BD87-5B7E41F67ECE}" presName="textNode" presStyleLbl="node1" presStyleIdx="1" presStyleCnt="3" custScaleX="102402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182EC-CC31-4100-A139-939DEEA0CAB6}" type="pres">
      <dgm:prSet presAssocID="{BBE2D768-F7CE-4E7F-8E86-C2C47533294A}" presName="sibTrans" presStyleCnt="0"/>
      <dgm:spPr/>
    </dgm:pt>
    <dgm:pt modelId="{FCA8D15F-4800-4AC7-80D1-721B5AC982FF}" type="pres">
      <dgm:prSet presAssocID="{CD64DEA2-64A0-4AA0-B706-A63257FB5CFC}" presName="textNode" presStyleLbl="node1" presStyleIdx="2" presStyleCnt="3" custScaleX="96633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2A7D1E-6955-4D28-BB01-2DD953BA9DA2}" type="presOf" srcId="{9E77E289-6103-41EF-907B-35DAE238400F}" destId="{51565E02-F020-419D-B446-FD498ED07E72}" srcOrd="0" destOrd="0" presId="urn:microsoft.com/office/officeart/2005/8/layout/hProcess9"/>
    <dgm:cxn modelId="{6AC89A7B-D77B-4B14-A89E-9DCFAE6D99BC}" type="presOf" srcId="{23B1892B-EC27-4F34-A1AD-AED8CFC6AAA1}" destId="{EB2780AF-C3D1-4E68-B16C-5961E50DEB7C}" srcOrd="0" destOrd="0" presId="urn:microsoft.com/office/officeart/2005/8/layout/hProcess9"/>
    <dgm:cxn modelId="{FEA621E0-B69A-4C90-8F87-653449BE4B58}" srcId="{9E77E289-6103-41EF-907B-35DAE238400F}" destId="{23B1892B-EC27-4F34-A1AD-AED8CFC6AAA1}" srcOrd="0" destOrd="0" parTransId="{C6A97AA0-927E-4E2F-9ACC-E5B7FFA42D6A}" sibTransId="{B5B3839B-ECA0-485D-BCA2-5F41992C8A03}"/>
    <dgm:cxn modelId="{19A25F48-13B3-474E-969A-01AF74BD92DD}" srcId="{9E77E289-6103-41EF-907B-35DAE238400F}" destId="{2C17C3DD-A694-4482-BD87-5B7E41F67ECE}" srcOrd="1" destOrd="0" parTransId="{11193B2D-74CF-4F4D-A9A1-CB9F67BCF706}" sibTransId="{BBE2D768-F7CE-4E7F-8E86-C2C47533294A}"/>
    <dgm:cxn modelId="{89D01EA9-353A-4636-A152-9CC1140A9505}" srcId="{9E77E289-6103-41EF-907B-35DAE238400F}" destId="{CD64DEA2-64A0-4AA0-B706-A63257FB5CFC}" srcOrd="2" destOrd="0" parTransId="{9B806F53-588F-4E1D-8F3F-A9F6A3F9D46A}" sibTransId="{BC3CCAEB-40D6-4D20-8AE7-EF4DEC810671}"/>
    <dgm:cxn modelId="{1492DA84-554A-4592-8958-993E5CB075FD}" type="presOf" srcId="{2C17C3DD-A694-4482-BD87-5B7E41F67ECE}" destId="{77927A5F-16A7-47DF-9695-03ACD0AD2228}" srcOrd="0" destOrd="0" presId="urn:microsoft.com/office/officeart/2005/8/layout/hProcess9"/>
    <dgm:cxn modelId="{A9BC4C89-C72D-4037-BB79-34D04EEE4C60}" type="presOf" srcId="{CD64DEA2-64A0-4AA0-B706-A63257FB5CFC}" destId="{FCA8D15F-4800-4AC7-80D1-721B5AC982FF}" srcOrd="0" destOrd="0" presId="urn:microsoft.com/office/officeart/2005/8/layout/hProcess9"/>
    <dgm:cxn modelId="{C964CFEB-507A-426C-8B7C-DAE4654C0332}" type="presParOf" srcId="{51565E02-F020-419D-B446-FD498ED07E72}" destId="{0638D499-84F1-41C1-9AFC-8C00FF027038}" srcOrd="0" destOrd="0" presId="urn:microsoft.com/office/officeart/2005/8/layout/hProcess9"/>
    <dgm:cxn modelId="{A8AD3FF2-FAAD-4837-8192-6A00D9652856}" type="presParOf" srcId="{51565E02-F020-419D-B446-FD498ED07E72}" destId="{CA855E88-E6B1-4F71-AA6A-944AD08EE06D}" srcOrd="1" destOrd="0" presId="urn:microsoft.com/office/officeart/2005/8/layout/hProcess9"/>
    <dgm:cxn modelId="{B7B8C0C6-53D2-422E-B03E-728AE16D165D}" type="presParOf" srcId="{CA855E88-E6B1-4F71-AA6A-944AD08EE06D}" destId="{EB2780AF-C3D1-4E68-B16C-5961E50DEB7C}" srcOrd="0" destOrd="0" presId="urn:microsoft.com/office/officeart/2005/8/layout/hProcess9"/>
    <dgm:cxn modelId="{5E041035-ACF5-483C-9C7A-F21F03F4EB18}" type="presParOf" srcId="{CA855E88-E6B1-4F71-AA6A-944AD08EE06D}" destId="{7C1DB8A3-DC03-49D9-BC97-23CB01F1E94C}" srcOrd="1" destOrd="0" presId="urn:microsoft.com/office/officeart/2005/8/layout/hProcess9"/>
    <dgm:cxn modelId="{35108CB6-3710-41D4-9C2F-3870845E31AC}" type="presParOf" srcId="{CA855E88-E6B1-4F71-AA6A-944AD08EE06D}" destId="{77927A5F-16A7-47DF-9695-03ACD0AD2228}" srcOrd="2" destOrd="0" presId="urn:microsoft.com/office/officeart/2005/8/layout/hProcess9"/>
    <dgm:cxn modelId="{E422AE96-0627-4F20-B801-B71D7D383F32}" type="presParOf" srcId="{CA855E88-E6B1-4F71-AA6A-944AD08EE06D}" destId="{8A7182EC-CC31-4100-A139-939DEEA0CAB6}" srcOrd="3" destOrd="0" presId="urn:microsoft.com/office/officeart/2005/8/layout/hProcess9"/>
    <dgm:cxn modelId="{70920352-0AAC-49A3-991C-780902D781C3}" type="presParOf" srcId="{CA855E88-E6B1-4F71-AA6A-944AD08EE06D}" destId="{FCA8D15F-4800-4AC7-80D1-721B5AC982F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FCF17-1460-45CD-85C8-45DC57C6966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8F1FA0C-A7B1-4C76-B111-4E526854C329}">
      <dgm:prSet phldrT="[Text]" custT="1"/>
      <dgm:spPr/>
      <dgm:t>
        <a:bodyPr/>
        <a:lstStyle/>
        <a:p>
          <a:r>
            <a:rPr lang="en-US" sz="2000" dirty="0" err="1" smtClean="0"/>
            <a:t>Shulton</a:t>
          </a:r>
          <a:r>
            <a:rPr lang="en-US" sz="2000" dirty="0" smtClean="0"/>
            <a:t> Company 1937-1938 </a:t>
          </a:r>
          <a:endParaRPr lang="en-US" sz="2000" dirty="0"/>
        </a:p>
      </dgm:t>
    </dgm:pt>
    <dgm:pt modelId="{3EB2A762-72FD-4E65-ABA4-893D0C05B64F}" type="parTrans" cxnId="{C1567D4C-F58D-450B-92E2-843F6400A34D}">
      <dgm:prSet/>
      <dgm:spPr/>
      <dgm:t>
        <a:bodyPr/>
        <a:lstStyle/>
        <a:p>
          <a:endParaRPr lang="en-US"/>
        </a:p>
      </dgm:t>
    </dgm:pt>
    <dgm:pt modelId="{C3490F84-4DE6-4D25-B290-898BCF30798C}" type="sibTrans" cxnId="{C1567D4C-F58D-450B-92E2-843F6400A34D}">
      <dgm:prSet/>
      <dgm:spPr/>
      <dgm:t>
        <a:bodyPr/>
        <a:lstStyle/>
        <a:p>
          <a:endParaRPr lang="en-US"/>
        </a:p>
      </dgm:t>
    </dgm:pt>
    <dgm:pt modelId="{50ED2155-060D-40C9-9698-BB0F0B24C554}">
      <dgm:prSet phldrT="[Text]" custT="1"/>
      <dgm:spPr/>
      <dgm:t>
        <a:bodyPr/>
        <a:lstStyle/>
        <a:p>
          <a:r>
            <a:rPr lang="en-US" sz="2000" b="0" i="0" dirty="0" smtClean="0"/>
            <a:t>Procter &amp; Gamble</a:t>
          </a:r>
          <a:r>
            <a:rPr lang="en-US" sz="2000" b="0" dirty="0" smtClean="0"/>
            <a:t> </a:t>
          </a:r>
          <a:r>
            <a:rPr lang="en-US" sz="2000" dirty="0" smtClean="0"/>
            <a:t>1990 - now</a:t>
          </a:r>
          <a:endParaRPr lang="en-US" sz="2000" dirty="0"/>
        </a:p>
      </dgm:t>
    </dgm:pt>
    <dgm:pt modelId="{87108C81-DB7E-4C5F-9E2A-DE2F78B2DECB}" type="parTrans" cxnId="{FC908C04-47AF-4640-8317-60A6990AC420}">
      <dgm:prSet/>
      <dgm:spPr/>
      <dgm:t>
        <a:bodyPr/>
        <a:lstStyle/>
        <a:p>
          <a:endParaRPr lang="en-US"/>
        </a:p>
      </dgm:t>
    </dgm:pt>
    <dgm:pt modelId="{728089D0-FDF0-4744-8AC7-6E58FF612A62}" type="sibTrans" cxnId="{FC908C04-47AF-4640-8317-60A6990AC420}">
      <dgm:prSet/>
      <dgm:spPr/>
      <dgm:t>
        <a:bodyPr/>
        <a:lstStyle/>
        <a:p>
          <a:endParaRPr lang="en-US"/>
        </a:p>
      </dgm:t>
    </dgm:pt>
    <dgm:pt modelId="{6CE3D491-538F-489E-9961-5966CD104647}">
      <dgm:prSet phldrT="[Text]" custT="1"/>
      <dgm:spPr/>
      <dgm:t>
        <a:bodyPr/>
        <a:lstStyle/>
        <a:p>
          <a:r>
            <a:rPr lang="en-US" sz="2000" dirty="0" smtClean="0"/>
            <a:t>Smell like a Man, Man. Campaign 2008</a:t>
          </a:r>
          <a:endParaRPr lang="en-US" sz="2000" dirty="0"/>
        </a:p>
      </dgm:t>
    </dgm:pt>
    <dgm:pt modelId="{6B1A9140-D1E9-4C50-B492-6B0EB1A381F0}" type="parTrans" cxnId="{6A46596D-C696-451D-9164-54DB6EE07C02}">
      <dgm:prSet/>
      <dgm:spPr/>
      <dgm:t>
        <a:bodyPr/>
        <a:lstStyle/>
        <a:p>
          <a:endParaRPr lang="en-US"/>
        </a:p>
      </dgm:t>
    </dgm:pt>
    <dgm:pt modelId="{12691FFF-CA22-4BC7-A988-4DD9FE64D60B}" type="sibTrans" cxnId="{6A46596D-C696-451D-9164-54DB6EE07C02}">
      <dgm:prSet/>
      <dgm:spPr/>
      <dgm:t>
        <a:bodyPr/>
        <a:lstStyle/>
        <a:p>
          <a:endParaRPr lang="en-US"/>
        </a:p>
      </dgm:t>
    </dgm:pt>
    <dgm:pt modelId="{3867B226-D2F4-4DBC-8D1F-F2CA15A63F24}" type="pres">
      <dgm:prSet presAssocID="{AA6FCF17-1460-45CD-85C8-45DC57C6966A}" presName="arrowDiagram" presStyleCnt="0">
        <dgm:presLayoutVars>
          <dgm:chMax val="5"/>
          <dgm:dir/>
          <dgm:resizeHandles val="exact"/>
        </dgm:presLayoutVars>
      </dgm:prSet>
      <dgm:spPr/>
    </dgm:pt>
    <dgm:pt modelId="{15925374-ACDB-4A69-9EF6-67BC623C7066}" type="pres">
      <dgm:prSet presAssocID="{AA6FCF17-1460-45CD-85C8-45DC57C6966A}" presName="arrow" presStyleLbl="bgShp" presStyleIdx="0" presStyleCnt="1"/>
      <dgm:spPr/>
    </dgm:pt>
    <dgm:pt modelId="{E37461F4-04C9-4FC4-8C80-3C0A79F17800}" type="pres">
      <dgm:prSet presAssocID="{AA6FCF17-1460-45CD-85C8-45DC57C6966A}" presName="arrowDiagram3" presStyleCnt="0"/>
      <dgm:spPr/>
    </dgm:pt>
    <dgm:pt modelId="{828BA88C-C7A0-417B-AD53-33A313DE4216}" type="pres">
      <dgm:prSet presAssocID="{18F1FA0C-A7B1-4C76-B111-4E526854C329}" presName="bullet3a" presStyleLbl="node1" presStyleIdx="0" presStyleCnt="3"/>
      <dgm:spPr/>
    </dgm:pt>
    <dgm:pt modelId="{8A71FC89-2ECF-4DC6-9C05-4AACD3469570}" type="pres">
      <dgm:prSet presAssocID="{18F1FA0C-A7B1-4C76-B111-4E526854C329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34EFF-20B0-41E3-BCEF-F56E990C06D9}" type="pres">
      <dgm:prSet presAssocID="{50ED2155-060D-40C9-9698-BB0F0B24C554}" presName="bullet3b" presStyleLbl="node1" presStyleIdx="1" presStyleCnt="3"/>
      <dgm:spPr/>
    </dgm:pt>
    <dgm:pt modelId="{2170CFC6-1B8D-4D1D-9065-3832DB4577D2}" type="pres">
      <dgm:prSet presAssocID="{50ED2155-060D-40C9-9698-BB0F0B24C554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6F99E-9154-4E36-B942-CA7B37EFE420}" type="pres">
      <dgm:prSet presAssocID="{6CE3D491-538F-489E-9961-5966CD104647}" presName="bullet3c" presStyleLbl="node1" presStyleIdx="2" presStyleCnt="3"/>
      <dgm:spPr/>
    </dgm:pt>
    <dgm:pt modelId="{07685ADE-DCC2-4B33-8BEB-F0B9EF5D29CA}" type="pres">
      <dgm:prSet presAssocID="{6CE3D491-538F-489E-9961-5966CD104647}" presName="textBox3c" presStyleLbl="revTx" presStyleIdx="2" presStyleCnt="3" custScaleX="133722" custLinFactNeighborX="17045" custLinFactNeighborY="4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8DE269-20A8-437D-9F18-0C04D69A15C6}" type="presOf" srcId="{50ED2155-060D-40C9-9698-BB0F0B24C554}" destId="{2170CFC6-1B8D-4D1D-9065-3832DB4577D2}" srcOrd="0" destOrd="0" presId="urn:microsoft.com/office/officeart/2005/8/layout/arrow2"/>
    <dgm:cxn modelId="{6A46596D-C696-451D-9164-54DB6EE07C02}" srcId="{AA6FCF17-1460-45CD-85C8-45DC57C6966A}" destId="{6CE3D491-538F-489E-9961-5966CD104647}" srcOrd="2" destOrd="0" parTransId="{6B1A9140-D1E9-4C50-B492-6B0EB1A381F0}" sibTransId="{12691FFF-CA22-4BC7-A988-4DD9FE64D60B}"/>
    <dgm:cxn modelId="{756E48DC-6F3C-4752-8C29-45CCA61EB856}" type="presOf" srcId="{6CE3D491-538F-489E-9961-5966CD104647}" destId="{07685ADE-DCC2-4B33-8BEB-F0B9EF5D29CA}" srcOrd="0" destOrd="0" presId="urn:microsoft.com/office/officeart/2005/8/layout/arrow2"/>
    <dgm:cxn modelId="{FC908C04-47AF-4640-8317-60A6990AC420}" srcId="{AA6FCF17-1460-45CD-85C8-45DC57C6966A}" destId="{50ED2155-060D-40C9-9698-BB0F0B24C554}" srcOrd="1" destOrd="0" parTransId="{87108C81-DB7E-4C5F-9E2A-DE2F78B2DECB}" sibTransId="{728089D0-FDF0-4744-8AC7-6E58FF612A62}"/>
    <dgm:cxn modelId="{B012DA0D-494D-41CA-957B-44AE3E3515F4}" type="presOf" srcId="{AA6FCF17-1460-45CD-85C8-45DC57C6966A}" destId="{3867B226-D2F4-4DBC-8D1F-F2CA15A63F24}" srcOrd="0" destOrd="0" presId="urn:microsoft.com/office/officeart/2005/8/layout/arrow2"/>
    <dgm:cxn modelId="{EED93ED5-4B42-4BFB-A11E-D9F703AEA631}" type="presOf" srcId="{18F1FA0C-A7B1-4C76-B111-4E526854C329}" destId="{8A71FC89-2ECF-4DC6-9C05-4AACD3469570}" srcOrd="0" destOrd="0" presId="urn:microsoft.com/office/officeart/2005/8/layout/arrow2"/>
    <dgm:cxn modelId="{C1567D4C-F58D-450B-92E2-843F6400A34D}" srcId="{AA6FCF17-1460-45CD-85C8-45DC57C6966A}" destId="{18F1FA0C-A7B1-4C76-B111-4E526854C329}" srcOrd="0" destOrd="0" parTransId="{3EB2A762-72FD-4E65-ABA4-893D0C05B64F}" sibTransId="{C3490F84-4DE6-4D25-B290-898BCF30798C}"/>
    <dgm:cxn modelId="{1133DDBB-77A5-4AB3-AE66-B7AE21117425}" type="presParOf" srcId="{3867B226-D2F4-4DBC-8D1F-F2CA15A63F24}" destId="{15925374-ACDB-4A69-9EF6-67BC623C7066}" srcOrd="0" destOrd="0" presId="urn:microsoft.com/office/officeart/2005/8/layout/arrow2"/>
    <dgm:cxn modelId="{42E0A688-40AA-47DA-A745-EAC30742C846}" type="presParOf" srcId="{3867B226-D2F4-4DBC-8D1F-F2CA15A63F24}" destId="{E37461F4-04C9-4FC4-8C80-3C0A79F17800}" srcOrd="1" destOrd="0" presId="urn:microsoft.com/office/officeart/2005/8/layout/arrow2"/>
    <dgm:cxn modelId="{809AC2D3-5402-43D9-97CA-9B39B929A872}" type="presParOf" srcId="{E37461F4-04C9-4FC4-8C80-3C0A79F17800}" destId="{828BA88C-C7A0-417B-AD53-33A313DE4216}" srcOrd="0" destOrd="0" presId="urn:microsoft.com/office/officeart/2005/8/layout/arrow2"/>
    <dgm:cxn modelId="{F200D927-B876-42AB-90FD-902B05FC0E9A}" type="presParOf" srcId="{E37461F4-04C9-4FC4-8C80-3C0A79F17800}" destId="{8A71FC89-2ECF-4DC6-9C05-4AACD3469570}" srcOrd="1" destOrd="0" presId="urn:microsoft.com/office/officeart/2005/8/layout/arrow2"/>
    <dgm:cxn modelId="{4B5E31CB-CF0B-4A18-8912-ACAE8162BAD8}" type="presParOf" srcId="{E37461F4-04C9-4FC4-8C80-3C0A79F17800}" destId="{4DA34EFF-20B0-41E3-BCEF-F56E990C06D9}" srcOrd="2" destOrd="0" presId="urn:microsoft.com/office/officeart/2005/8/layout/arrow2"/>
    <dgm:cxn modelId="{26DC8AD3-4BB7-4ABE-966B-DCF2439FCDDB}" type="presParOf" srcId="{E37461F4-04C9-4FC4-8C80-3C0A79F17800}" destId="{2170CFC6-1B8D-4D1D-9065-3832DB4577D2}" srcOrd="3" destOrd="0" presId="urn:microsoft.com/office/officeart/2005/8/layout/arrow2"/>
    <dgm:cxn modelId="{BAC4237E-B345-4DB5-9240-62C494D19032}" type="presParOf" srcId="{E37461F4-04C9-4FC4-8C80-3C0A79F17800}" destId="{B986F99E-9154-4E36-B942-CA7B37EFE420}" srcOrd="4" destOrd="0" presId="urn:microsoft.com/office/officeart/2005/8/layout/arrow2"/>
    <dgm:cxn modelId="{853C5389-F091-433E-89AB-AED31895BF91}" type="presParOf" srcId="{E37461F4-04C9-4FC4-8C80-3C0A79F17800}" destId="{07685ADE-DCC2-4B33-8BEB-F0B9EF5D29C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33E51D-B60B-4BF9-AA1C-D417D228FB7E}" type="doc">
      <dgm:prSet loTypeId="urn:microsoft.com/office/officeart/2005/8/layout/arrow6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FBB15F-66C7-49FF-8C12-61F92E157DD8}">
      <dgm:prSet phldrT="[Text]"/>
      <dgm:spPr/>
      <dgm:t>
        <a:bodyPr/>
        <a:lstStyle/>
        <a:p>
          <a:r>
            <a:rPr lang="en-US" dirty="0" smtClean="0"/>
            <a:t>Clipper Ship</a:t>
          </a:r>
          <a:endParaRPr lang="en-US" dirty="0"/>
        </a:p>
      </dgm:t>
    </dgm:pt>
    <dgm:pt modelId="{BBB47139-2345-431C-BD97-0608C442E880}" type="parTrans" cxnId="{4B0F5572-80CC-4F4D-8BA2-CA39174A52A4}">
      <dgm:prSet/>
      <dgm:spPr/>
      <dgm:t>
        <a:bodyPr/>
        <a:lstStyle/>
        <a:p>
          <a:endParaRPr lang="en-US"/>
        </a:p>
      </dgm:t>
    </dgm:pt>
    <dgm:pt modelId="{C39E3D7A-EA76-4383-B9FE-13DE3FA8E2E9}" type="sibTrans" cxnId="{4B0F5572-80CC-4F4D-8BA2-CA39174A52A4}">
      <dgm:prSet/>
      <dgm:spPr/>
      <dgm:t>
        <a:bodyPr/>
        <a:lstStyle/>
        <a:p>
          <a:endParaRPr lang="en-US"/>
        </a:p>
      </dgm:t>
    </dgm:pt>
    <dgm:pt modelId="{4DE51EE0-C90A-48D5-A75F-10D7ACD3901F}">
      <dgm:prSet phldrT="[Text]"/>
      <dgm:spPr/>
      <dgm:t>
        <a:bodyPr/>
        <a:lstStyle/>
        <a:p>
          <a:r>
            <a:rPr lang="en-US" dirty="0" smtClean="0"/>
            <a:t>Yacht</a:t>
          </a:r>
          <a:endParaRPr lang="en-US" dirty="0"/>
        </a:p>
      </dgm:t>
    </dgm:pt>
    <dgm:pt modelId="{97F5B69D-39A6-40E2-850D-81F1B2C8522D}" type="parTrans" cxnId="{83B0838F-3E7F-433A-8667-525AC4610239}">
      <dgm:prSet/>
      <dgm:spPr/>
      <dgm:t>
        <a:bodyPr/>
        <a:lstStyle/>
        <a:p>
          <a:endParaRPr lang="en-US"/>
        </a:p>
      </dgm:t>
    </dgm:pt>
    <dgm:pt modelId="{DD4BB03A-88FC-4B91-82FA-74F8863235E8}" type="sibTrans" cxnId="{83B0838F-3E7F-433A-8667-525AC4610239}">
      <dgm:prSet/>
      <dgm:spPr/>
      <dgm:t>
        <a:bodyPr/>
        <a:lstStyle/>
        <a:p>
          <a:endParaRPr lang="en-US"/>
        </a:p>
      </dgm:t>
    </dgm:pt>
    <dgm:pt modelId="{D5907676-CEA6-4638-9A33-B28C884B5487}" type="pres">
      <dgm:prSet presAssocID="{5733E51D-B60B-4BF9-AA1C-D417D228FB7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B9FE31-A103-4C9D-B3E6-1B604AF1F9DC}" type="pres">
      <dgm:prSet presAssocID="{5733E51D-B60B-4BF9-AA1C-D417D228FB7E}" presName="ribbon" presStyleLbl="node1" presStyleIdx="0" presStyleCnt="1" custLinFactNeighborX="2000" custLinFactNeighborY="5000"/>
      <dgm:spPr/>
      <dgm:t>
        <a:bodyPr/>
        <a:lstStyle/>
        <a:p>
          <a:endParaRPr lang="en-US"/>
        </a:p>
      </dgm:t>
    </dgm:pt>
    <dgm:pt modelId="{CF34B05A-9F06-4CD3-9DE9-3D814B4D5D4E}" type="pres">
      <dgm:prSet presAssocID="{5733E51D-B60B-4BF9-AA1C-D417D228FB7E}" presName="leftArrowText" presStyleLbl="node1" presStyleIdx="0" presStyleCnt="1" custLinFactNeighborX="12121" custLinFactNeighborY="153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2C180-371F-45CF-9E87-E3B389091686}" type="pres">
      <dgm:prSet presAssocID="{5733E51D-B60B-4BF9-AA1C-D417D228FB7E}" presName="rightArrowText" presStyleLbl="node1" presStyleIdx="0" presStyleCnt="1" custLinFactNeighborX="-5128" custLinFactNeighborY="132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9EDA5C-CA1F-4200-91C0-9F61C627D131}" type="presOf" srcId="{4DE51EE0-C90A-48D5-A75F-10D7ACD3901F}" destId="{1742C180-371F-45CF-9E87-E3B389091686}" srcOrd="0" destOrd="0" presId="urn:microsoft.com/office/officeart/2005/8/layout/arrow6"/>
    <dgm:cxn modelId="{8962689D-83C4-47FB-9FE5-687D27744EF9}" type="presOf" srcId="{5733E51D-B60B-4BF9-AA1C-D417D228FB7E}" destId="{D5907676-CEA6-4638-9A33-B28C884B5487}" srcOrd="0" destOrd="0" presId="urn:microsoft.com/office/officeart/2005/8/layout/arrow6"/>
    <dgm:cxn modelId="{E58CE8CC-30A4-4FB8-A013-088C05A1EA33}" type="presOf" srcId="{15FBB15F-66C7-49FF-8C12-61F92E157DD8}" destId="{CF34B05A-9F06-4CD3-9DE9-3D814B4D5D4E}" srcOrd="0" destOrd="0" presId="urn:microsoft.com/office/officeart/2005/8/layout/arrow6"/>
    <dgm:cxn modelId="{83B0838F-3E7F-433A-8667-525AC4610239}" srcId="{5733E51D-B60B-4BF9-AA1C-D417D228FB7E}" destId="{4DE51EE0-C90A-48D5-A75F-10D7ACD3901F}" srcOrd="1" destOrd="0" parTransId="{97F5B69D-39A6-40E2-850D-81F1B2C8522D}" sibTransId="{DD4BB03A-88FC-4B91-82FA-74F8863235E8}"/>
    <dgm:cxn modelId="{4B0F5572-80CC-4F4D-8BA2-CA39174A52A4}" srcId="{5733E51D-B60B-4BF9-AA1C-D417D228FB7E}" destId="{15FBB15F-66C7-49FF-8C12-61F92E157DD8}" srcOrd="0" destOrd="0" parTransId="{BBB47139-2345-431C-BD97-0608C442E880}" sibTransId="{C39E3D7A-EA76-4383-B9FE-13DE3FA8E2E9}"/>
    <dgm:cxn modelId="{72F01FBF-4E33-448B-B2B8-B22566990F8C}" type="presParOf" srcId="{D5907676-CEA6-4638-9A33-B28C884B5487}" destId="{B3B9FE31-A103-4C9D-B3E6-1B604AF1F9DC}" srcOrd="0" destOrd="0" presId="urn:microsoft.com/office/officeart/2005/8/layout/arrow6"/>
    <dgm:cxn modelId="{BFF1000F-2BAB-41C1-BB95-4C99EE325D31}" type="presParOf" srcId="{D5907676-CEA6-4638-9A33-B28C884B5487}" destId="{CF34B05A-9F06-4CD3-9DE9-3D814B4D5D4E}" srcOrd="1" destOrd="0" presId="urn:microsoft.com/office/officeart/2005/8/layout/arrow6"/>
    <dgm:cxn modelId="{D7B671E0-7F4F-4DA7-AFBD-DC691AD44927}" type="presParOf" srcId="{D5907676-CEA6-4638-9A33-B28C884B5487}" destId="{1742C180-371F-45CF-9E87-E3B38909168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33E51D-B60B-4BF9-AA1C-D417D228FB7E}" type="doc">
      <dgm:prSet loTypeId="urn:microsoft.com/office/officeart/2005/8/layout/arrow6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FBB15F-66C7-49FF-8C12-61F92E157DD8}">
      <dgm:prSet phldrT="[Text]"/>
      <dgm:spPr/>
      <dgm:t>
        <a:bodyPr/>
        <a:lstStyle/>
        <a:p>
          <a:r>
            <a:rPr lang="en-US" b="0" i="0" dirty="0" smtClean="0"/>
            <a:t>"The original. If your grandfather hadn't worn it, you wouldn't exist."</a:t>
          </a:r>
          <a:endParaRPr lang="en-US" dirty="0"/>
        </a:p>
      </dgm:t>
    </dgm:pt>
    <dgm:pt modelId="{BBB47139-2345-431C-BD97-0608C442E880}" type="parTrans" cxnId="{4B0F5572-80CC-4F4D-8BA2-CA39174A52A4}">
      <dgm:prSet/>
      <dgm:spPr/>
      <dgm:t>
        <a:bodyPr/>
        <a:lstStyle/>
        <a:p>
          <a:endParaRPr lang="en-US"/>
        </a:p>
      </dgm:t>
    </dgm:pt>
    <dgm:pt modelId="{C39E3D7A-EA76-4383-B9FE-13DE3FA8E2E9}" type="sibTrans" cxnId="{4B0F5572-80CC-4F4D-8BA2-CA39174A52A4}">
      <dgm:prSet/>
      <dgm:spPr/>
      <dgm:t>
        <a:bodyPr/>
        <a:lstStyle/>
        <a:p>
          <a:endParaRPr lang="en-US"/>
        </a:p>
      </dgm:t>
    </dgm:pt>
    <dgm:pt modelId="{4DE51EE0-C90A-48D5-A75F-10D7ACD3901F}">
      <dgm:prSet phldrT="[Text]"/>
      <dgm:spPr/>
      <dgm:t>
        <a:bodyPr/>
        <a:lstStyle/>
        <a:p>
          <a:r>
            <a:rPr lang="en-US" dirty="0" smtClean="0"/>
            <a:t>Smell like a Man, Man.</a:t>
          </a:r>
          <a:endParaRPr lang="en-US" dirty="0"/>
        </a:p>
      </dgm:t>
    </dgm:pt>
    <dgm:pt modelId="{97F5B69D-39A6-40E2-850D-81F1B2C8522D}" type="parTrans" cxnId="{83B0838F-3E7F-433A-8667-525AC4610239}">
      <dgm:prSet/>
      <dgm:spPr/>
      <dgm:t>
        <a:bodyPr/>
        <a:lstStyle/>
        <a:p>
          <a:endParaRPr lang="en-US"/>
        </a:p>
      </dgm:t>
    </dgm:pt>
    <dgm:pt modelId="{DD4BB03A-88FC-4B91-82FA-74F8863235E8}" type="sibTrans" cxnId="{83B0838F-3E7F-433A-8667-525AC4610239}">
      <dgm:prSet/>
      <dgm:spPr/>
      <dgm:t>
        <a:bodyPr/>
        <a:lstStyle/>
        <a:p>
          <a:endParaRPr lang="en-US"/>
        </a:p>
      </dgm:t>
    </dgm:pt>
    <dgm:pt modelId="{D5907676-CEA6-4638-9A33-B28C884B5487}" type="pres">
      <dgm:prSet presAssocID="{5733E51D-B60B-4BF9-AA1C-D417D228FB7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B9FE31-A103-4C9D-B3E6-1B604AF1F9DC}" type="pres">
      <dgm:prSet presAssocID="{5733E51D-B60B-4BF9-AA1C-D417D228FB7E}" presName="ribbon" presStyleLbl="node1" presStyleIdx="0" presStyleCnt="1" custLinFactNeighborX="2000" custLinFactNeighborY="5000"/>
      <dgm:spPr/>
      <dgm:t>
        <a:bodyPr/>
        <a:lstStyle/>
        <a:p>
          <a:endParaRPr lang="en-US"/>
        </a:p>
      </dgm:t>
    </dgm:pt>
    <dgm:pt modelId="{CF34B05A-9F06-4CD3-9DE9-3D814B4D5D4E}" type="pres">
      <dgm:prSet presAssocID="{5733E51D-B60B-4BF9-AA1C-D417D228FB7E}" presName="leftArrowText" presStyleLbl="node1" presStyleIdx="0" presStyleCnt="1" custScaleX="85163" custLinFactNeighborX="13689" custLinFactNeighborY="135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2C180-371F-45CF-9E87-E3B389091686}" type="pres">
      <dgm:prSet presAssocID="{5733E51D-B60B-4BF9-AA1C-D417D228FB7E}" presName="rightArrowText" presStyleLbl="node1" presStyleIdx="0" presStyleCnt="1" custScaleX="78249" custLinFactNeighborX="-5128" custLinFactNeighborY="132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4ED816-3F5B-40C2-AC0D-8351DB828FD8}" type="presOf" srcId="{4DE51EE0-C90A-48D5-A75F-10D7ACD3901F}" destId="{1742C180-371F-45CF-9E87-E3B389091686}" srcOrd="0" destOrd="0" presId="urn:microsoft.com/office/officeart/2005/8/layout/arrow6"/>
    <dgm:cxn modelId="{2CCC4E53-F08A-449E-852E-A61440204289}" type="presOf" srcId="{5733E51D-B60B-4BF9-AA1C-D417D228FB7E}" destId="{D5907676-CEA6-4638-9A33-B28C884B5487}" srcOrd="0" destOrd="0" presId="urn:microsoft.com/office/officeart/2005/8/layout/arrow6"/>
    <dgm:cxn modelId="{94BB0D41-2664-498A-957B-60509EC44660}" type="presOf" srcId="{15FBB15F-66C7-49FF-8C12-61F92E157DD8}" destId="{CF34B05A-9F06-4CD3-9DE9-3D814B4D5D4E}" srcOrd="0" destOrd="0" presId="urn:microsoft.com/office/officeart/2005/8/layout/arrow6"/>
    <dgm:cxn modelId="{83B0838F-3E7F-433A-8667-525AC4610239}" srcId="{5733E51D-B60B-4BF9-AA1C-D417D228FB7E}" destId="{4DE51EE0-C90A-48D5-A75F-10D7ACD3901F}" srcOrd="1" destOrd="0" parTransId="{97F5B69D-39A6-40E2-850D-81F1B2C8522D}" sibTransId="{DD4BB03A-88FC-4B91-82FA-74F8863235E8}"/>
    <dgm:cxn modelId="{4B0F5572-80CC-4F4D-8BA2-CA39174A52A4}" srcId="{5733E51D-B60B-4BF9-AA1C-D417D228FB7E}" destId="{15FBB15F-66C7-49FF-8C12-61F92E157DD8}" srcOrd="0" destOrd="0" parTransId="{BBB47139-2345-431C-BD97-0608C442E880}" sibTransId="{C39E3D7A-EA76-4383-B9FE-13DE3FA8E2E9}"/>
    <dgm:cxn modelId="{60A66B6E-DEB3-493E-AEB2-E3153429D9F8}" type="presParOf" srcId="{D5907676-CEA6-4638-9A33-B28C884B5487}" destId="{B3B9FE31-A103-4C9D-B3E6-1B604AF1F9DC}" srcOrd="0" destOrd="0" presId="urn:microsoft.com/office/officeart/2005/8/layout/arrow6"/>
    <dgm:cxn modelId="{60527C0D-6AAE-4B79-AA6C-9564B3F9221A}" type="presParOf" srcId="{D5907676-CEA6-4638-9A33-B28C884B5487}" destId="{CF34B05A-9F06-4CD3-9DE9-3D814B4D5D4E}" srcOrd="1" destOrd="0" presId="urn:microsoft.com/office/officeart/2005/8/layout/arrow6"/>
    <dgm:cxn modelId="{84391F61-16A0-4EB2-8450-224AED046AD7}" type="presParOf" srcId="{D5907676-CEA6-4638-9A33-B28C884B5487}" destId="{1742C180-371F-45CF-9E87-E3B38909168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33E51D-B60B-4BF9-AA1C-D417D228FB7E}" type="doc">
      <dgm:prSet loTypeId="urn:microsoft.com/office/officeart/2005/8/layout/arrow6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FBB15F-66C7-49FF-8C12-61F92E157DD8}">
      <dgm:prSet phldrT="[Text]"/>
      <dgm:spPr/>
      <dgm:t>
        <a:bodyPr/>
        <a:lstStyle/>
        <a:p>
          <a:r>
            <a:rPr lang="en-US" dirty="0" smtClean="0"/>
            <a:t>Famous Celebrities</a:t>
          </a:r>
          <a:endParaRPr lang="en-US" dirty="0"/>
        </a:p>
      </dgm:t>
    </dgm:pt>
    <dgm:pt modelId="{BBB47139-2345-431C-BD97-0608C442E880}" type="parTrans" cxnId="{4B0F5572-80CC-4F4D-8BA2-CA39174A52A4}">
      <dgm:prSet/>
      <dgm:spPr/>
      <dgm:t>
        <a:bodyPr/>
        <a:lstStyle/>
        <a:p>
          <a:endParaRPr lang="en-US"/>
        </a:p>
      </dgm:t>
    </dgm:pt>
    <dgm:pt modelId="{C39E3D7A-EA76-4383-B9FE-13DE3FA8E2E9}" type="sibTrans" cxnId="{4B0F5572-80CC-4F4D-8BA2-CA39174A52A4}">
      <dgm:prSet/>
      <dgm:spPr/>
      <dgm:t>
        <a:bodyPr/>
        <a:lstStyle/>
        <a:p>
          <a:endParaRPr lang="en-US"/>
        </a:p>
      </dgm:t>
    </dgm:pt>
    <dgm:pt modelId="{4DE51EE0-C90A-48D5-A75F-10D7ACD3901F}">
      <dgm:prSet phldrT="[Text]"/>
      <dgm:spPr/>
      <dgm:t>
        <a:bodyPr/>
        <a:lstStyle/>
        <a:p>
          <a:r>
            <a:rPr lang="en-US" b="0" i="0" dirty="0" smtClean="0"/>
            <a:t>Isaiah Mustafa</a:t>
          </a:r>
          <a:r>
            <a:rPr lang="en-US" baseline="0" dirty="0" smtClean="0"/>
            <a:t> </a:t>
          </a:r>
          <a:endParaRPr lang="en-US" dirty="0"/>
        </a:p>
      </dgm:t>
    </dgm:pt>
    <dgm:pt modelId="{97F5B69D-39A6-40E2-850D-81F1B2C8522D}" type="parTrans" cxnId="{83B0838F-3E7F-433A-8667-525AC4610239}">
      <dgm:prSet/>
      <dgm:spPr/>
      <dgm:t>
        <a:bodyPr/>
        <a:lstStyle/>
        <a:p>
          <a:endParaRPr lang="en-US"/>
        </a:p>
      </dgm:t>
    </dgm:pt>
    <dgm:pt modelId="{DD4BB03A-88FC-4B91-82FA-74F8863235E8}" type="sibTrans" cxnId="{83B0838F-3E7F-433A-8667-525AC4610239}">
      <dgm:prSet/>
      <dgm:spPr/>
      <dgm:t>
        <a:bodyPr/>
        <a:lstStyle/>
        <a:p>
          <a:endParaRPr lang="en-US"/>
        </a:p>
      </dgm:t>
    </dgm:pt>
    <dgm:pt modelId="{D5907676-CEA6-4638-9A33-B28C884B5487}" type="pres">
      <dgm:prSet presAssocID="{5733E51D-B60B-4BF9-AA1C-D417D228FB7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B9FE31-A103-4C9D-B3E6-1B604AF1F9DC}" type="pres">
      <dgm:prSet presAssocID="{5733E51D-B60B-4BF9-AA1C-D417D228FB7E}" presName="ribbon" presStyleLbl="node1" presStyleIdx="0" presStyleCnt="1" custScaleX="93103" custScaleY="76207" custLinFactNeighborX="-1724" custLinFactNeighborY="-690"/>
      <dgm:spPr/>
      <dgm:t>
        <a:bodyPr/>
        <a:lstStyle/>
        <a:p>
          <a:endParaRPr lang="en-US"/>
        </a:p>
      </dgm:t>
    </dgm:pt>
    <dgm:pt modelId="{CF34B05A-9F06-4CD3-9DE9-3D814B4D5D4E}" type="pres">
      <dgm:prSet presAssocID="{5733E51D-B60B-4BF9-AA1C-D417D228FB7E}" presName="leftArrowText" presStyleLbl="node1" presStyleIdx="0" presStyleCnt="1" custScaleX="85163" custLinFactNeighborX="8464" custLinFactNeighborY="47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2C180-371F-45CF-9E87-E3B389091686}" type="pres">
      <dgm:prSet presAssocID="{5733E51D-B60B-4BF9-AA1C-D417D228FB7E}" presName="rightArrowText" presStyleLbl="node1" presStyleIdx="0" presStyleCnt="1" custScaleX="78249" custLinFactNeighborX="-10875" custLinFactNeighborY="-15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D54178-030B-40AB-B7B8-E1F4959E3941}" type="presOf" srcId="{15FBB15F-66C7-49FF-8C12-61F92E157DD8}" destId="{CF34B05A-9F06-4CD3-9DE9-3D814B4D5D4E}" srcOrd="0" destOrd="0" presId="urn:microsoft.com/office/officeart/2005/8/layout/arrow6"/>
    <dgm:cxn modelId="{83B0838F-3E7F-433A-8667-525AC4610239}" srcId="{5733E51D-B60B-4BF9-AA1C-D417D228FB7E}" destId="{4DE51EE0-C90A-48D5-A75F-10D7ACD3901F}" srcOrd="1" destOrd="0" parTransId="{97F5B69D-39A6-40E2-850D-81F1B2C8522D}" sibTransId="{DD4BB03A-88FC-4B91-82FA-74F8863235E8}"/>
    <dgm:cxn modelId="{A07ABDA8-2275-4BCB-9515-927290D3264D}" type="presOf" srcId="{4DE51EE0-C90A-48D5-A75F-10D7ACD3901F}" destId="{1742C180-371F-45CF-9E87-E3B389091686}" srcOrd="0" destOrd="0" presId="urn:microsoft.com/office/officeart/2005/8/layout/arrow6"/>
    <dgm:cxn modelId="{4B0F5572-80CC-4F4D-8BA2-CA39174A52A4}" srcId="{5733E51D-B60B-4BF9-AA1C-D417D228FB7E}" destId="{15FBB15F-66C7-49FF-8C12-61F92E157DD8}" srcOrd="0" destOrd="0" parTransId="{BBB47139-2345-431C-BD97-0608C442E880}" sibTransId="{C39E3D7A-EA76-4383-B9FE-13DE3FA8E2E9}"/>
    <dgm:cxn modelId="{5AF3E505-F2E1-4F5D-ABC7-8746FC9B1A80}" type="presOf" srcId="{5733E51D-B60B-4BF9-AA1C-D417D228FB7E}" destId="{D5907676-CEA6-4638-9A33-B28C884B5487}" srcOrd="0" destOrd="0" presId="urn:microsoft.com/office/officeart/2005/8/layout/arrow6"/>
    <dgm:cxn modelId="{E4733E80-5913-4022-BF85-AB1D455E6A68}" type="presParOf" srcId="{D5907676-CEA6-4638-9A33-B28C884B5487}" destId="{B3B9FE31-A103-4C9D-B3E6-1B604AF1F9DC}" srcOrd="0" destOrd="0" presId="urn:microsoft.com/office/officeart/2005/8/layout/arrow6"/>
    <dgm:cxn modelId="{1B92AD97-4D9D-4FA0-BD00-34206289C5DA}" type="presParOf" srcId="{D5907676-CEA6-4638-9A33-B28C884B5487}" destId="{CF34B05A-9F06-4CD3-9DE9-3D814B4D5D4E}" srcOrd="1" destOrd="0" presId="urn:microsoft.com/office/officeart/2005/8/layout/arrow6"/>
    <dgm:cxn modelId="{6E266E78-49F1-4CDD-AAAC-57D396159A77}" type="presParOf" srcId="{D5907676-CEA6-4638-9A33-B28C884B5487}" destId="{1742C180-371F-45CF-9E87-E3B38909168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33E51D-B60B-4BF9-AA1C-D417D228FB7E}" type="doc">
      <dgm:prSet loTypeId="urn:microsoft.com/office/officeart/2005/8/layout/arrow6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FBB15F-66C7-49FF-8C12-61F92E157DD8}">
      <dgm:prSet phldrT="[Text]" custT="1"/>
      <dgm:spPr/>
      <dgm:t>
        <a:bodyPr/>
        <a:lstStyle/>
        <a:p>
          <a:r>
            <a:rPr lang="en-US" sz="2400" dirty="0" smtClean="0"/>
            <a:t>Minor</a:t>
          </a:r>
          <a:endParaRPr lang="en-US" sz="2400" dirty="0"/>
        </a:p>
      </dgm:t>
    </dgm:pt>
    <dgm:pt modelId="{BBB47139-2345-431C-BD97-0608C442E880}" type="parTrans" cxnId="{4B0F5572-80CC-4F4D-8BA2-CA39174A52A4}">
      <dgm:prSet/>
      <dgm:spPr/>
      <dgm:t>
        <a:bodyPr/>
        <a:lstStyle/>
        <a:p>
          <a:endParaRPr lang="en-US"/>
        </a:p>
      </dgm:t>
    </dgm:pt>
    <dgm:pt modelId="{C39E3D7A-EA76-4383-B9FE-13DE3FA8E2E9}" type="sibTrans" cxnId="{4B0F5572-80CC-4F4D-8BA2-CA39174A52A4}">
      <dgm:prSet/>
      <dgm:spPr/>
      <dgm:t>
        <a:bodyPr/>
        <a:lstStyle/>
        <a:p>
          <a:endParaRPr lang="en-US"/>
        </a:p>
      </dgm:t>
    </dgm:pt>
    <dgm:pt modelId="{4DE51EE0-C90A-48D5-A75F-10D7ACD3901F}">
      <dgm:prSet phldrT="[Text]"/>
      <dgm:spPr/>
      <dgm:t>
        <a:bodyPr/>
        <a:lstStyle/>
        <a:p>
          <a:r>
            <a:rPr lang="en-US" dirty="0" smtClean="0"/>
            <a:t>Major and Shorten</a:t>
          </a:r>
          <a:endParaRPr lang="en-US" dirty="0"/>
        </a:p>
      </dgm:t>
    </dgm:pt>
    <dgm:pt modelId="{97F5B69D-39A6-40E2-850D-81F1B2C8522D}" type="parTrans" cxnId="{83B0838F-3E7F-433A-8667-525AC4610239}">
      <dgm:prSet/>
      <dgm:spPr/>
      <dgm:t>
        <a:bodyPr/>
        <a:lstStyle/>
        <a:p>
          <a:endParaRPr lang="en-US"/>
        </a:p>
      </dgm:t>
    </dgm:pt>
    <dgm:pt modelId="{DD4BB03A-88FC-4B91-82FA-74F8863235E8}" type="sibTrans" cxnId="{83B0838F-3E7F-433A-8667-525AC4610239}">
      <dgm:prSet/>
      <dgm:spPr/>
      <dgm:t>
        <a:bodyPr/>
        <a:lstStyle/>
        <a:p>
          <a:endParaRPr lang="en-US"/>
        </a:p>
      </dgm:t>
    </dgm:pt>
    <dgm:pt modelId="{D5907676-CEA6-4638-9A33-B28C884B5487}" type="pres">
      <dgm:prSet presAssocID="{5733E51D-B60B-4BF9-AA1C-D417D228FB7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B9FE31-A103-4C9D-B3E6-1B604AF1F9DC}" type="pres">
      <dgm:prSet presAssocID="{5733E51D-B60B-4BF9-AA1C-D417D228FB7E}" presName="ribbon" presStyleLbl="node1" presStyleIdx="0" presStyleCnt="1" custLinFactNeighborX="2000" custLinFactNeighborY="5000"/>
      <dgm:spPr/>
      <dgm:t>
        <a:bodyPr/>
        <a:lstStyle/>
        <a:p>
          <a:endParaRPr lang="en-US"/>
        </a:p>
      </dgm:t>
    </dgm:pt>
    <dgm:pt modelId="{CF34B05A-9F06-4CD3-9DE9-3D814B4D5D4E}" type="pres">
      <dgm:prSet presAssocID="{5733E51D-B60B-4BF9-AA1C-D417D228FB7E}" presName="leftArrowText" presStyleLbl="node1" presStyleIdx="0" presStyleCnt="1" custLinFactNeighborX="12121" custLinFactNeighborY="153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2C180-371F-45CF-9E87-E3B389091686}" type="pres">
      <dgm:prSet presAssocID="{5733E51D-B60B-4BF9-AA1C-D417D228FB7E}" presName="rightArrowText" presStyleLbl="node1" presStyleIdx="0" presStyleCnt="1" custLinFactNeighborX="-5128" custLinFactNeighborY="132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57A476-B997-4655-9259-6D2CD9D5239E}" type="presOf" srcId="{5733E51D-B60B-4BF9-AA1C-D417D228FB7E}" destId="{D5907676-CEA6-4638-9A33-B28C884B5487}" srcOrd="0" destOrd="0" presId="urn:microsoft.com/office/officeart/2005/8/layout/arrow6"/>
    <dgm:cxn modelId="{3DD41F25-B471-4F13-B35E-E0AC911A543F}" type="presOf" srcId="{15FBB15F-66C7-49FF-8C12-61F92E157DD8}" destId="{CF34B05A-9F06-4CD3-9DE9-3D814B4D5D4E}" srcOrd="0" destOrd="0" presId="urn:microsoft.com/office/officeart/2005/8/layout/arrow6"/>
    <dgm:cxn modelId="{863A4E04-8A5C-422F-801C-A3B105A7B939}" type="presOf" srcId="{4DE51EE0-C90A-48D5-A75F-10D7ACD3901F}" destId="{1742C180-371F-45CF-9E87-E3B389091686}" srcOrd="0" destOrd="0" presId="urn:microsoft.com/office/officeart/2005/8/layout/arrow6"/>
    <dgm:cxn modelId="{83B0838F-3E7F-433A-8667-525AC4610239}" srcId="{5733E51D-B60B-4BF9-AA1C-D417D228FB7E}" destId="{4DE51EE0-C90A-48D5-A75F-10D7ACD3901F}" srcOrd="1" destOrd="0" parTransId="{97F5B69D-39A6-40E2-850D-81F1B2C8522D}" sibTransId="{DD4BB03A-88FC-4B91-82FA-74F8863235E8}"/>
    <dgm:cxn modelId="{4B0F5572-80CC-4F4D-8BA2-CA39174A52A4}" srcId="{5733E51D-B60B-4BF9-AA1C-D417D228FB7E}" destId="{15FBB15F-66C7-49FF-8C12-61F92E157DD8}" srcOrd="0" destOrd="0" parTransId="{BBB47139-2345-431C-BD97-0608C442E880}" sibTransId="{C39E3D7A-EA76-4383-B9FE-13DE3FA8E2E9}"/>
    <dgm:cxn modelId="{658C2ABC-15FF-4C62-9C80-816FBCCF38FD}" type="presParOf" srcId="{D5907676-CEA6-4638-9A33-B28C884B5487}" destId="{B3B9FE31-A103-4C9D-B3E6-1B604AF1F9DC}" srcOrd="0" destOrd="0" presId="urn:microsoft.com/office/officeart/2005/8/layout/arrow6"/>
    <dgm:cxn modelId="{19F42F8D-05BE-49C3-B4CC-1D94488F9FE2}" type="presParOf" srcId="{D5907676-CEA6-4638-9A33-B28C884B5487}" destId="{CF34B05A-9F06-4CD3-9DE9-3D814B4D5D4E}" srcOrd="1" destOrd="0" presId="urn:microsoft.com/office/officeart/2005/8/layout/arrow6"/>
    <dgm:cxn modelId="{BF631407-87C5-4EAA-A38D-B60B091BDDD3}" type="presParOf" srcId="{D5907676-CEA6-4638-9A33-B28C884B5487}" destId="{1742C180-371F-45CF-9E87-E3B38909168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4B9BFA-FA06-4533-9523-AEF7D428766F}" type="doc">
      <dgm:prSet loTypeId="urn:microsoft.com/office/officeart/2005/8/layout/gear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D9F42A-5EEB-4B22-8F3C-12A36E207ADF}">
      <dgm:prSet phldrT="[Text]"/>
      <dgm:spPr/>
      <dgm:t>
        <a:bodyPr/>
        <a:lstStyle/>
        <a:p>
          <a:r>
            <a:rPr lang="en-US" dirty="0" smtClean="0"/>
            <a:t>Mainly Paper Ads and YouTube Videos</a:t>
          </a:r>
          <a:endParaRPr lang="en-US" dirty="0"/>
        </a:p>
      </dgm:t>
    </dgm:pt>
    <dgm:pt modelId="{C1001CEE-8753-482D-8F16-F492C9D19E1C}" type="parTrans" cxnId="{7667961F-E890-4270-A085-2BC04DEA4BC5}">
      <dgm:prSet/>
      <dgm:spPr/>
      <dgm:t>
        <a:bodyPr/>
        <a:lstStyle/>
        <a:p>
          <a:endParaRPr lang="en-US"/>
        </a:p>
      </dgm:t>
    </dgm:pt>
    <dgm:pt modelId="{8501528E-BF1D-4ED0-B53E-87D3FE59DC12}" type="sibTrans" cxnId="{7667961F-E890-4270-A085-2BC04DEA4BC5}">
      <dgm:prSet/>
      <dgm:spPr/>
      <dgm:t>
        <a:bodyPr/>
        <a:lstStyle/>
        <a:p>
          <a:endParaRPr lang="en-US"/>
        </a:p>
      </dgm:t>
    </dgm:pt>
    <dgm:pt modelId="{75F4A4C4-A265-4AAB-9E1F-AE6D4FDF63D0}">
      <dgm:prSet phldrT="[Text]"/>
      <dgm:spPr/>
      <dgm:t>
        <a:bodyPr/>
        <a:lstStyle/>
        <a:p>
          <a:r>
            <a:rPr lang="en-US" dirty="0" smtClean="0"/>
            <a:t>Costed </a:t>
          </a:r>
          <a:r>
            <a:rPr lang="en-US" b="0" i="0" dirty="0" smtClean="0"/>
            <a:t>$6,000,000</a:t>
          </a:r>
          <a:r>
            <a:rPr lang="en-US" dirty="0" smtClean="0"/>
            <a:t> </a:t>
          </a:r>
          <a:endParaRPr lang="en-US" dirty="0"/>
        </a:p>
      </dgm:t>
    </dgm:pt>
    <dgm:pt modelId="{DE3D5042-B18A-4AA0-AB37-BF18C3A83BB7}" type="parTrans" cxnId="{AFAE6B05-77A9-4726-8E60-B805B5F7B4FC}">
      <dgm:prSet/>
      <dgm:spPr/>
      <dgm:t>
        <a:bodyPr/>
        <a:lstStyle/>
        <a:p>
          <a:endParaRPr lang="en-US"/>
        </a:p>
      </dgm:t>
    </dgm:pt>
    <dgm:pt modelId="{3BFB58FE-419A-482C-A193-7D63B893BFD1}" type="sibTrans" cxnId="{AFAE6B05-77A9-4726-8E60-B805B5F7B4FC}">
      <dgm:prSet/>
      <dgm:spPr/>
      <dgm:t>
        <a:bodyPr/>
        <a:lstStyle/>
        <a:p>
          <a:endParaRPr lang="en-US"/>
        </a:p>
      </dgm:t>
    </dgm:pt>
    <dgm:pt modelId="{7BE071FF-29CF-486E-A88C-6C787E9B2FC0}">
      <dgm:prSet phldrT="[Text]"/>
      <dgm:spPr/>
      <dgm:t>
        <a:bodyPr/>
        <a:lstStyle/>
        <a:p>
          <a:r>
            <a:rPr lang="en-US" dirty="0" smtClean="0"/>
            <a:t>Started Early June 2008 to 2010</a:t>
          </a:r>
          <a:endParaRPr lang="en-US" dirty="0"/>
        </a:p>
      </dgm:t>
    </dgm:pt>
    <dgm:pt modelId="{3C3A5B32-6E89-414F-906F-4029A56E4E8E}" type="parTrans" cxnId="{7DF4024F-21A7-44A2-B395-CBD8486D2958}">
      <dgm:prSet/>
      <dgm:spPr/>
      <dgm:t>
        <a:bodyPr/>
        <a:lstStyle/>
        <a:p>
          <a:endParaRPr lang="en-US"/>
        </a:p>
      </dgm:t>
    </dgm:pt>
    <dgm:pt modelId="{2992D3C2-0B91-4958-B507-3952806D80A2}" type="sibTrans" cxnId="{7DF4024F-21A7-44A2-B395-CBD8486D2958}">
      <dgm:prSet/>
      <dgm:spPr/>
      <dgm:t>
        <a:bodyPr/>
        <a:lstStyle/>
        <a:p>
          <a:endParaRPr lang="en-US"/>
        </a:p>
      </dgm:t>
    </dgm:pt>
    <dgm:pt modelId="{71A072F2-E326-489B-9B13-7DB9F1F07167}" type="pres">
      <dgm:prSet presAssocID="{944B9BFA-FA06-4533-9523-AEF7D428766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E7C881-D4F2-4A79-B1C6-8F0AEB833669}" type="pres">
      <dgm:prSet presAssocID="{6FD9F42A-5EEB-4B22-8F3C-12A36E207AD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0F3A2-7000-49EA-B6AA-A2745AD3D2B4}" type="pres">
      <dgm:prSet presAssocID="{6FD9F42A-5EEB-4B22-8F3C-12A36E207ADF}" presName="gear1srcNode" presStyleLbl="node1" presStyleIdx="0" presStyleCnt="3"/>
      <dgm:spPr/>
      <dgm:t>
        <a:bodyPr/>
        <a:lstStyle/>
        <a:p>
          <a:endParaRPr lang="en-US"/>
        </a:p>
      </dgm:t>
    </dgm:pt>
    <dgm:pt modelId="{3EEA93DB-AAFB-455C-8643-84C895696CBF}" type="pres">
      <dgm:prSet presAssocID="{6FD9F42A-5EEB-4B22-8F3C-12A36E207ADF}" presName="gear1dstNode" presStyleLbl="node1" presStyleIdx="0" presStyleCnt="3"/>
      <dgm:spPr/>
      <dgm:t>
        <a:bodyPr/>
        <a:lstStyle/>
        <a:p>
          <a:endParaRPr lang="en-US"/>
        </a:p>
      </dgm:t>
    </dgm:pt>
    <dgm:pt modelId="{F481439B-76D8-44B6-BC4B-00D7264A6CC6}" type="pres">
      <dgm:prSet presAssocID="{75F4A4C4-A265-4AAB-9E1F-AE6D4FDF63D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DBF2D-E848-4819-8B8C-BCCA9A319038}" type="pres">
      <dgm:prSet presAssocID="{75F4A4C4-A265-4AAB-9E1F-AE6D4FDF63D0}" presName="gear2srcNode" presStyleLbl="node1" presStyleIdx="1" presStyleCnt="3"/>
      <dgm:spPr/>
      <dgm:t>
        <a:bodyPr/>
        <a:lstStyle/>
        <a:p>
          <a:endParaRPr lang="en-US"/>
        </a:p>
      </dgm:t>
    </dgm:pt>
    <dgm:pt modelId="{B02147A8-41B5-496A-8ED8-967F4BB8ED6D}" type="pres">
      <dgm:prSet presAssocID="{75F4A4C4-A265-4AAB-9E1F-AE6D4FDF63D0}" presName="gear2dstNode" presStyleLbl="node1" presStyleIdx="1" presStyleCnt="3"/>
      <dgm:spPr/>
      <dgm:t>
        <a:bodyPr/>
        <a:lstStyle/>
        <a:p>
          <a:endParaRPr lang="en-US"/>
        </a:p>
      </dgm:t>
    </dgm:pt>
    <dgm:pt modelId="{4E820784-6069-4211-8BCC-B831D8C32F93}" type="pres">
      <dgm:prSet presAssocID="{7BE071FF-29CF-486E-A88C-6C787E9B2FC0}" presName="gear3" presStyleLbl="node1" presStyleIdx="2" presStyleCnt="3"/>
      <dgm:spPr/>
      <dgm:t>
        <a:bodyPr/>
        <a:lstStyle/>
        <a:p>
          <a:endParaRPr lang="en-US"/>
        </a:p>
      </dgm:t>
    </dgm:pt>
    <dgm:pt modelId="{94D9C908-FE2C-487B-87AC-3B24A27E9CF6}" type="pres">
      <dgm:prSet presAssocID="{7BE071FF-29CF-486E-A88C-6C787E9B2FC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48D2F-EC1E-405D-9C4F-229661C96272}" type="pres">
      <dgm:prSet presAssocID="{7BE071FF-29CF-486E-A88C-6C787E9B2FC0}" presName="gear3srcNode" presStyleLbl="node1" presStyleIdx="2" presStyleCnt="3"/>
      <dgm:spPr/>
      <dgm:t>
        <a:bodyPr/>
        <a:lstStyle/>
        <a:p>
          <a:endParaRPr lang="en-US"/>
        </a:p>
      </dgm:t>
    </dgm:pt>
    <dgm:pt modelId="{01B7E007-55E9-463C-A9FB-5B98125D79A5}" type="pres">
      <dgm:prSet presAssocID="{7BE071FF-29CF-486E-A88C-6C787E9B2FC0}" presName="gear3dstNode" presStyleLbl="node1" presStyleIdx="2" presStyleCnt="3"/>
      <dgm:spPr/>
      <dgm:t>
        <a:bodyPr/>
        <a:lstStyle/>
        <a:p>
          <a:endParaRPr lang="en-US"/>
        </a:p>
      </dgm:t>
    </dgm:pt>
    <dgm:pt modelId="{7D4E858B-E31F-48EA-8A36-0A4FDB22FB37}" type="pres">
      <dgm:prSet presAssocID="{8501528E-BF1D-4ED0-B53E-87D3FE59DC12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9F4B2A7-AB01-405F-B837-55FC0C78DCD3}" type="pres">
      <dgm:prSet presAssocID="{3BFB58FE-419A-482C-A193-7D63B893BFD1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3616658-3FB6-4BAB-8799-3F9ED695034B}" type="pres">
      <dgm:prSet presAssocID="{2992D3C2-0B91-4958-B507-3952806D80A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C8A36D6-1245-45AD-84C6-9EBC6A47DC74}" type="presOf" srcId="{6FD9F42A-5EEB-4B22-8F3C-12A36E207ADF}" destId="{BBB0F3A2-7000-49EA-B6AA-A2745AD3D2B4}" srcOrd="1" destOrd="0" presId="urn:microsoft.com/office/officeart/2005/8/layout/gear1"/>
    <dgm:cxn modelId="{649F346C-5AE7-4F7F-9E5F-76DF4FDCFA65}" type="presOf" srcId="{75F4A4C4-A265-4AAB-9E1F-AE6D4FDF63D0}" destId="{B02147A8-41B5-496A-8ED8-967F4BB8ED6D}" srcOrd="2" destOrd="0" presId="urn:microsoft.com/office/officeart/2005/8/layout/gear1"/>
    <dgm:cxn modelId="{16DEE466-54DF-4B1F-B774-A44F76E7E13D}" type="presOf" srcId="{944B9BFA-FA06-4533-9523-AEF7D428766F}" destId="{71A072F2-E326-489B-9B13-7DB9F1F07167}" srcOrd="0" destOrd="0" presId="urn:microsoft.com/office/officeart/2005/8/layout/gear1"/>
    <dgm:cxn modelId="{7AF70244-ABE5-46F8-82EF-D5ECAD90DB5C}" type="presOf" srcId="{8501528E-BF1D-4ED0-B53E-87D3FE59DC12}" destId="{7D4E858B-E31F-48EA-8A36-0A4FDB22FB37}" srcOrd="0" destOrd="0" presId="urn:microsoft.com/office/officeart/2005/8/layout/gear1"/>
    <dgm:cxn modelId="{7ED8B036-5E9B-45DF-9164-94203C3E259F}" type="presOf" srcId="{3BFB58FE-419A-482C-A193-7D63B893BFD1}" destId="{B9F4B2A7-AB01-405F-B837-55FC0C78DCD3}" srcOrd="0" destOrd="0" presId="urn:microsoft.com/office/officeart/2005/8/layout/gear1"/>
    <dgm:cxn modelId="{7DF4024F-21A7-44A2-B395-CBD8486D2958}" srcId="{944B9BFA-FA06-4533-9523-AEF7D428766F}" destId="{7BE071FF-29CF-486E-A88C-6C787E9B2FC0}" srcOrd="2" destOrd="0" parTransId="{3C3A5B32-6E89-414F-906F-4029A56E4E8E}" sibTransId="{2992D3C2-0B91-4958-B507-3952806D80A2}"/>
    <dgm:cxn modelId="{D0DBFF27-9299-4485-B3C2-D70C1669B0BF}" type="presOf" srcId="{2992D3C2-0B91-4958-B507-3952806D80A2}" destId="{13616658-3FB6-4BAB-8799-3F9ED695034B}" srcOrd="0" destOrd="0" presId="urn:microsoft.com/office/officeart/2005/8/layout/gear1"/>
    <dgm:cxn modelId="{4A2F4ECC-ADA1-4EBF-A472-7D79FB0620F0}" type="presOf" srcId="{75F4A4C4-A265-4AAB-9E1F-AE6D4FDF63D0}" destId="{9BEDBF2D-E848-4819-8B8C-BCCA9A319038}" srcOrd="1" destOrd="0" presId="urn:microsoft.com/office/officeart/2005/8/layout/gear1"/>
    <dgm:cxn modelId="{A52E85E5-BD49-408C-B7EA-86F40041F1AE}" type="presOf" srcId="{7BE071FF-29CF-486E-A88C-6C787E9B2FC0}" destId="{94D9C908-FE2C-487B-87AC-3B24A27E9CF6}" srcOrd="1" destOrd="0" presId="urn:microsoft.com/office/officeart/2005/8/layout/gear1"/>
    <dgm:cxn modelId="{C858622A-5691-4A0B-BC89-2CBD2A584FD6}" type="presOf" srcId="{6FD9F42A-5EEB-4B22-8F3C-12A36E207ADF}" destId="{3EEA93DB-AAFB-455C-8643-84C895696CBF}" srcOrd="2" destOrd="0" presId="urn:microsoft.com/office/officeart/2005/8/layout/gear1"/>
    <dgm:cxn modelId="{7667961F-E890-4270-A085-2BC04DEA4BC5}" srcId="{944B9BFA-FA06-4533-9523-AEF7D428766F}" destId="{6FD9F42A-5EEB-4B22-8F3C-12A36E207ADF}" srcOrd="0" destOrd="0" parTransId="{C1001CEE-8753-482D-8F16-F492C9D19E1C}" sibTransId="{8501528E-BF1D-4ED0-B53E-87D3FE59DC12}"/>
    <dgm:cxn modelId="{B8AD588E-6BD9-4FAA-A0ED-022A2C7210D9}" type="presOf" srcId="{75F4A4C4-A265-4AAB-9E1F-AE6D4FDF63D0}" destId="{F481439B-76D8-44B6-BC4B-00D7264A6CC6}" srcOrd="0" destOrd="0" presId="urn:microsoft.com/office/officeart/2005/8/layout/gear1"/>
    <dgm:cxn modelId="{572D5202-53F7-4103-8CFD-6B1744112145}" type="presOf" srcId="{7BE071FF-29CF-486E-A88C-6C787E9B2FC0}" destId="{01B7E007-55E9-463C-A9FB-5B98125D79A5}" srcOrd="3" destOrd="0" presId="urn:microsoft.com/office/officeart/2005/8/layout/gear1"/>
    <dgm:cxn modelId="{92317AE3-3848-4AE0-A6A5-3BCC115B3656}" type="presOf" srcId="{6FD9F42A-5EEB-4B22-8F3C-12A36E207ADF}" destId="{2BE7C881-D4F2-4A79-B1C6-8F0AEB833669}" srcOrd="0" destOrd="0" presId="urn:microsoft.com/office/officeart/2005/8/layout/gear1"/>
    <dgm:cxn modelId="{640D3E27-5213-4C61-A75C-BC8C3D1CE416}" type="presOf" srcId="{7BE071FF-29CF-486E-A88C-6C787E9B2FC0}" destId="{4E820784-6069-4211-8BCC-B831D8C32F93}" srcOrd="0" destOrd="0" presId="urn:microsoft.com/office/officeart/2005/8/layout/gear1"/>
    <dgm:cxn modelId="{A0EA9F24-247D-4A1A-B5DF-2AEF6203F291}" type="presOf" srcId="{7BE071FF-29CF-486E-A88C-6C787E9B2FC0}" destId="{F7848D2F-EC1E-405D-9C4F-229661C96272}" srcOrd="2" destOrd="0" presId="urn:microsoft.com/office/officeart/2005/8/layout/gear1"/>
    <dgm:cxn modelId="{AFAE6B05-77A9-4726-8E60-B805B5F7B4FC}" srcId="{944B9BFA-FA06-4533-9523-AEF7D428766F}" destId="{75F4A4C4-A265-4AAB-9E1F-AE6D4FDF63D0}" srcOrd="1" destOrd="0" parTransId="{DE3D5042-B18A-4AA0-AB37-BF18C3A83BB7}" sibTransId="{3BFB58FE-419A-482C-A193-7D63B893BFD1}"/>
    <dgm:cxn modelId="{34861824-EDD5-4A08-95B8-0A38F282B7DD}" type="presParOf" srcId="{71A072F2-E326-489B-9B13-7DB9F1F07167}" destId="{2BE7C881-D4F2-4A79-B1C6-8F0AEB833669}" srcOrd="0" destOrd="0" presId="urn:microsoft.com/office/officeart/2005/8/layout/gear1"/>
    <dgm:cxn modelId="{C00422AF-AA2E-48BC-920A-37214B63D7F9}" type="presParOf" srcId="{71A072F2-E326-489B-9B13-7DB9F1F07167}" destId="{BBB0F3A2-7000-49EA-B6AA-A2745AD3D2B4}" srcOrd="1" destOrd="0" presId="urn:microsoft.com/office/officeart/2005/8/layout/gear1"/>
    <dgm:cxn modelId="{6333F51A-0CC8-4FD6-84F3-A93A7236EF1E}" type="presParOf" srcId="{71A072F2-E326-489B-9B13-7DB9F1F07167}" destId="{3EEA93DB-AAFB-455C-8643-84C895696CBF}" srcOrd="2" destOrd="0" presId="urn:microsoft.com/office/officeart/2005/8/layout/gear1"/>
    <dgm:cxn modelId="{9880D6D9-53E5-4820-868E-C06E7CA1EB88}" type="presParOf" srcId="{71A072F2-E326-489B-9B13-7DB9F1F07167}" destId="{F481439B-76D8-44B6-BC4B-00D7264A6CC6}" srcOrd="3" destOrd="0" presId="urn:microsoft.com/office/officeart/2005/8/layout/gear1"/>
    <dgm:cxn modelId="{B9D0F36B-9A32-4F56-93BA-5217F0E060DF}" type="presParOf" srcId="{71A072F2-E326-489B-9B13-7DB9F1F07167}" destId="{9BEDBF2D-E848-4819-8B8C-BCCA9A319038}" srcOrd="4" destOrd="0" presId="urn:microsoft.com/office/officeart/2005/8/layout/gear1"/>
    <dgm:cxn modelId="{0B75EAC9-F5DD-4977-B1DD-6A3289A2A20F}" type="presParOf" srcId="{71A072F2-E326-489B-9B13-7DB9F1F07167}" destId="{B02147A8-41B5-496A-8ED8-967F4BB8ED6D}" srcOrd="5" destOrd="0" presId="urn:microsoft.com/office/officeart/2005/8/layout/gear1"/>
    <dgm:cxn modelId="{70D037DD-F29A-4108-A937-CED145934F4F}" type="presParOf" srcId="{71A072F2-E326-489B-9B13-7DB9F1F07167}" destId="{4E820784-6069-4211-8BCC-B831D8C32F93}" srcOrd="6" destOrd="0" presId="urn:microsoft.com/office/officeart/2005/8/layout/gear1"/>
    <dgm:cxn modelId="{EFB6194A-E63E-4F73-A903-2C0FF4A0010A}" type="presParOf" srcId="{71A072F2-E326-489B-9B13-7DB9F1F07167}" destId="{94D9C908-FE2C-487B-87AC-3B24A27E9CF6}" srcOrd="7" destOrd="0" presId="urn:microsoft.com/office/officeart/2005/8/layout/gear1"/>
    <dgm:cxn modelId="{A6CA7D3E-F2F1-472A-9154-ADC1BC807B0A}" type="presParOf" srcId="{71A072F2-E326-489B-9B13-7DB9F1F07167}" destId="{F7848D2F-EC1E-405D-9C4F-229661C96272}" srcOrd="8" destOrd="0" presId="urn:microsoft.com/office/officeart/2005/8/layout/gear1"/>
    <dgm:cxn modelId="{7993DB4D-BDFD-43AD-9785-4016F8AA0F53}" type="presParOf" srcId="{71A072F2-E326-489B-9B13-7DB9F1F07167}" destId="{01B7E007-55E9-463C-A9FB-5B98125D79A5}" srcOrd="9" destOrd="0" presId="urn:microsoft.com/office/officeart/2005/8/layout/gear1"/>
    <dgm:cxn modelId="{74873813-BFA6-471E-9463-E72DE691E0FC}" type="presParOf" srcId="{71A072F2-E326-489B-9B13-7DB9F1F07167}" destId="{7D4E858B-E31F-48EA-8A36-0A4FDB22FB37}" srcOrd="10" destOrd="0" presId="urn:microsoft.com/office/officeart/2005/8/layout/gear1"/>
    <dgm:cxn modelId="{5FE2C5B8-EC74-4204-A317-2A852FC98BDD}" type="presParOf" srcId="{71A072F2-E326-489B-9B13-7DB9F1F07167}" destId="{B9F4B2A7-AB01-405F-B837-55FC0C78DCD3}" srcOrd="11" destOrd="0" presId="urn:microsoft.com/office/officeart/2005/8/layout/gear1"/>
    <dgm:cxn modelId="{FCF7BE9B-529D-4124-9E7B-2DC960C4A122}" type="presParOf" srcId="{71A072F2-E326-489B-9B13-7DB9F1F07167}" destId="{13616658-3FB6-4BAB-8799-3F9ED695034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041798-1329-4C82-90F0-96576ABBF0CE}" type="doc">
      <dgm:prSet loTypeId="urn:microsoft.com/office/officeart/2005/8/layout/arrow4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C1265F-5E1D-47A9-9049-95F6688BAF6E}">
      <dgm:prSet phldrT="[Text]"/>
      <dgm:spPr/>
      <dgm:t>
        <a:bodyPr/>
        <a:lstStyle/>
        <a:p>
          <a:endParaRPr lang="en-US" dirty="0"/>
        </a:p>
      </dgm:t>
    </dgm:pt>
    <dgm:pt modelId="{1F90D0CD-2480-4D91-920A-0DC6B5872950}" type="parTrans" cxnId="{722EDD89-C585-4AF9-BBEB-EE567DED0632}">
      <dgm:prSet/>
      <dgm:spPr/>
      <dgm:t>
        <a:bodyPr/>
        <a:lstStyle/>
        <a:p>
          <a:endParaRPr lang="en-US"/>
        </a:p>
      </dgm:t>
    </dgm:pt>
    <dgm:pt modelId="{FFFBD332-A223-4E1A-BE4B-237C3B6B452B}" type="sibTrans" cxnId="{722EDD89-C585-4AF9-BBEB-EE567DED0632}">
      <dgm:prSet/>
      <dgm:spPr/>
      <dgm:t>
        <a:bodyPr/>
        <a:lstStyle/>
        <a:p>
          <a:endParaRPr lang="en-US"/>
        </a:p>
      </dgm:t>
    </dgm:pt>
    <dgm:pt modelId="{24057070-ADDC-4447-9E2A-E83C708C9DEF}">
      <dgm:prSet phldrT="[Text]"/>
      <dgm:spPr/>
      <dgm:t>
        <a:bodyPr/>
        <a:lstStyle/>
        <a:p>
          <a:endParaRPr lang="en-US" dirty="0"/>
        </a:p>
      </dgm:t>
    </dgm:pt>
    <dgm:pt modelId="{414D30A7-0DB0-4283-83C0-36C5929A9DA4}" type="parTrans" cxnId="{1601E602-A8E4-4C53-B205-7066B8F4BC0A}">
      <dgm:prSet/>
      <dgm:spPr/>
      <dgm:t>
        <a:bodyPr/>
        <a:lstStyle/>
        <a:p>
          <a:endParaRPr lang="en-US"/>
        </a:p>
      </dgm:t>
    </dgm:pt>
    <dgm:pt modelId="{A0B74C5E-0980-4A87-996F-C9474F58A859}" type="sibTrans" cxnId="{1601E602-A8E4-4C53-B205-7066B8F4BC0A}">
      <dgm:prSet/>
      <dgm:spPr/>
      <dgm:t>
        <a:bodyPr/>
        <a:lstStyle/>
        <a:p>
          <a:endParaRPr lang="en-US"/>
        </a:p>
      </dgm:t>
    </dgm:pt>
    <dgm:pt modelId="{DEE119A9-DEDF-4B1B-A134-B568BCECD387}" type="pres">
      <dgm:prSet presAssocID="{F6041798-1329-4C82-90F0-96576ABBF0C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92FD8E-DAAE-4048-8D4E-22DCC88C40C1}" type="pres">
      <dgm:prSet presAssocID="{28C1265F-5E1D-47A9-9049-95F6688BAF6E}" presName="upArrow" presStyleLbl="node1" presStyleIdx="0" presStyleCnt="2" custScaleX="64227"/>
      <dgm:spPr/>
    </dgm:pt>
    <dgm:pt modelId="{5AE1D92A-1072-4FC4-BC88-37EFEE1D16C6}" type="pres">
      <dgm:prSet presAssocID="{28C1265F-5E1D-47A9-9049-95F6688BAF6E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EB76F-5919-4CCF-92C3-2F9A0211AB37}" type="pres">
      <dgm:prSet presAssocID="{24057070-ADDC-4447-9E2A-E83C708C9DEF}" presName="downArrow" presStyleLbl="node1" presStyleIdx="1" presStyleCnt="2" custScaleX="64833"/>
      <dgm:spPr/>
    </dgm:pt>
    <dgm:pt modelId="{90680E89-611A-4762-87C0-E6E8156448D2}" type="pres">
      <dgm:prSet presAssocID="{24057070-ADDC-4447-9E2A-E83C708C9DE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B567DB-AA98-48EC-98BD-A798A914DD1A}" type="presOf" srcId="{24057070-ADDC-4447-9E2A-E83C708C9DEF}" destId="{90680E89-611A-4762-87C0-E6E8156448D2}" srcOrd="0" destOrd="0" presId="urn:microsoft.com/office/officeart/2005/8/layout/arrow4"/>
    <dgm:cxn modelId="{F73C740D-1D12-4A47-B31F-23141D93459C}" type="presOf" srcId="{F6041798-1329-4C82-90F0-96576ABBF0CE}" destId="{DEE119A9-DEDF-4B1B-A134-B568BCECD387}" srcOrd="0" destOrd="0" presId="urn:microsoft.com/office/officeart/2005/8/layout/arrow4"/>
    <dgm:cxn modelId="{1601E602-A8E4-4C53-B205-7066B8F4BC0A}" srcId="{F6041798-1329-4C82-90F0-96576ABBF0CE}" destId="{24057070-ADDC-4447-9E2A-E83C708C9DEF}" srcOrd="1" destOrd="0" parTransId="{414D30A7-0DB0-4283-83C0-36C5929A9DA4}" sibTransId="{A0B74C5E-0980-4A87-996F-C9474F58A859}"/>
    <dgm:cxn modelId="{722EDD89-C585-4AF9-BBEB-EE567DED0632}" srcId="{F6041798-1329-4C82-90F0-96576ABBF0CE}" destId="{28C1265F-5E1D-47A9-9049-95F6688BAF6E}" srcOrd="0" destOrd="0" parTransId="{1F90D0CD-2480-4D91-920A-0DC6B5872950}" sibTransId="{FFFBD332-A223-4E1A-BE4B-237C3B6B452B}"/>
    <dgm:cxn modelId="{5BB9311A-5CE5-48C8-8C85-2959EC09016B}" type="presOf" srcId="{28C1265F-5E1D-47A9-9049-95F6688BAF6E}" destId="{5AE1D92A-1072-4FC4-BC88-37EFEE1D16C6}" srcOrd="0" destOrd="0" presId="urn:microsoft.com/office/officeart/2005/8/layout/arrow4"/>
    <dgm:cxn modelId="{E2E4FF92-6CD3-4116-A2B1-1366E3D6830D}" type="presParOf" srcId="{DEE119A9-DEDF-4B1B-A134-B568BCECD387}" destId="{3292FD8E-DAAE-4048-8D4E-22DCC88C40C1}" srcOrd="0" destOrd="0" presId="urn:microsoft.com/office/officeart/2005/8/layout/arrow4"/>
    <dgm:cxn modelId="{64D7C41F-9C65-4A88-9B89-B8DB15BB6E69}" type="presParOf" srcId="{DEE119A9-DEDF-4B1B-A134-B568BCECD387}" destId="{5AE1D92A-1072-4FC4-BC88-37EFEE1D16C6}" srcOrd="1" destOrd="0" presId="urn:microsoft.com/office/officeart/2005/8/layout/arrow4"/>
    <dgm:cxn modelId="{0DF0F3C8-AF2E-4ED1-AF33-89BE5AC0A885}" type="presParOf" srcId="{DEE119A9-DEDF-4B1B-A134-B568BCECD387}" destId="{0EEEB76F-5919-4CCF-92C3-2F9A0211AB37}" srcOrd="2" destOrd="0" presId="urn:microsoft.com/office/officeart/2005/8/layout/arrow4"/>
    <dgm:cxn modelId="{3B8B0157-1A6E-412A-AFC2-F106542FCE86}" type="presParOf" srcId="{DEE119A9-DEDF-4B1B-A134-B568BCECD387}" destId="{90680E89-611A-4762-87C0-E6E8156448D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29F773-AA16-44C2-82EE-03624CDC4C6F}" type="doc">
      <dgm:prSet loTypeId="urn:microsoft.com/office/officeart/2005/8/layout/funnel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E24A5F-0E6E-4A6A-888B-99490733C910}">
      <dgm:prSet phldrT="[Text]" custT="1"/>
      <dgm:spPr/>
      <dgm:t>
        <a:bodyPr/>
        <a:lstStyle/>
        <a:p>
          <a:r>
            <a:rPr lang="en-US" sz="1800" dirty="0" smtClean="0"/>
            <a:t>Increase sales by 30% with all fragrance lines through social media.</a:t>
          </a:r>
          <a:endParaRPr lang="en-US" sz="1800" dirty="0"/>
        </a:p>
      </dgm:t>
    </dgm:pt>
    <dgm:pt modelId="{3B01E8BA-9A58-4175-B0E9-D0BEF9928A25}" type="parTrans" cxnId="{C14C3FD2-B6C7-4920-BBAC-D42EBDF32E0E}">
      <dgm:prSet/>
      <dgm:spPr/>
      <dgm:t>
        <a:bodyPr/>
        <a:lstStyle/>
        <a:p>
          <a:endParaRPr lang="en-US"/>
        </a:p>
      </dgm:t>
    </dgm:pt>
    <dgm:pt modelId="{E59FFF28-C6C2-47AA-B15A-BA19C781F44F}" type="sibTrans" cxnId="{C14C3FD2-B6C7-4920-BBAC-D42EBDF32E0E}">
      <dgm:prSet/>
      <dgm:spPr/>
      <dgm:t>
        <a:bodyPr/>
        <a:lstStyle/>
        <a:p>
          <a:endParaRPr lang="en-US"/>
        </a:p>
      </dgm:t>
    </dgm:pt>
    <dgm:pt modelId="{7277EAC6-117A-4D76-8FBB-FAB747BFF5B2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Mainly markets to younger audiences</a:t>
          </a:r>
          <a:r>
            <a:rPr lang="en-US" dirty="0" smtClean="0">
              <a:solidFill>
                <a:schemeClr val="tx1"/>
              </a:solidFill>
            </a:rPr>
            <a:t>. </a:t>
          </a:r>
          <a:r>
            <a:rPr lang="en-US" dirty="0" smtClean="0"/>
            <a:t>(humorous and connected to a younger crowd)</a:t>
          </a:r>
          <a:endParaRPr lang="en-US" dirty="0"/>
        </a:p>
      </dgm:t>
    </dgm:pt>
    <dgm:pt modelId="{EEA9DD7F-D7CB-43DD-9BE3-3B677D3B9B98}" type="parTrans" cxnId="{7127BC24-B91F-457B-9CF6-8A37FA99BF49}">
      <dgm:prSet/>
      <dgm:spPr/>
      <dgm:t>
        <a:bodyPr/>
        <a:lstStyle/>
        <a:p>
          <a:endParaRPr lang="en-US"/>
        </a:p>
      </dgm:t>
    </dgm:pt>
    <dgm:pt modelId="{99B4F85E-805E-4C84-A42E-4B9DFFF70D3D}" type="sibTrans" cxnId="{7127BC24-B91F-457B-9CF6-8A37FA99BF49}">
      <dgm:prSet/>
      <dgm:spPr/>
      <dgm:t>
        <a:bodyPr/>
        <a:lstStyle/>
        <a:p>
          <a:endParaRPr lang="en-US"/>
        </a:p>
      </dgm:t>
    </dgm:pt>
    <dgm:pt modelId="{37798B91-71D2-4E98-B6FA-6B39CD1CBFB7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Having Isaiah Mustafa</a:t>
          </a:r>
          <a:endParaRPr lang="en-US" b="1" dirty="0">
            <a:solidFill>
              <a:schemeClr val="tx1"/>
            </a:solidFill>
          </a:endParaRPr>
        </a:p>
      </dgm:t>
    </dgm:pt>
    <dgm:pt modelId="{5AD12925-8431-4F17-BC94-8E4EC6FD2E74}" type="parTrans" cxnId="{93433EC2-E612-4A8A-BF9C-2A416F9F6741}">
      <dgm:prSet/>
      <dgm:spPr/>
      <dgm:t>
        <a:bodyPr/>
        <a:lstStyle/>
        <a:p>
          <a:endParaRPr lang="en-US"/>
        </a:p>
      </dgm:t>
    </dgm:pt>
    <dgm:pt modelId="{D879A541-CE4B-484D-952E-3D20E8CA21F5}" type="sibTrans" cxnId="{93433EC2-E612-4A8A-BF9C-2A416F9F6741}">
      <dgm:prSet/>
      <dgm:spPr/>
      <dgm:t>
        <a:bodyPr/>
        <a:lstStyle/>
        <a:p>
          <a:endParaRPr lang="en-US"/>
        </a:p>
      </dgm:t>
    </dgm:pt>
    <dgm:pt modelId="{CCFCAF3E-7018-4CBD-8DA5-587CA0DFB944}">
      <dgm:prSet phldrT="[Text]" custT="1"/>
      <dgm:spPr/>
      <dgm:t>
        <a:bodyPr/>
        <a:lstStyle/>
        <a:p>
          <a:endParaRPr lang="en-US" sz="1000" dirty="0" smtClean="0">
            <a:latin typeface="Cambria" pitchFamily="18" charset="0"/>
          </a:endParaRPr>
        </a:p>
        <a:p>
          <a:r>
            <a:rPr lang="en-US" sz="2800" dirty="0" smtClean="0">
              <a:latin typeface="Cambria" pitchFamily="18" charset="0"/>
            </a:rPr>
            <a:t>HUGE SUCCESS </a:t>
          </a:r>
          <a:r>
            <a:rPr lang="en-US" sz="1800" dirty="0" err="1" smtClean="0"/>
            <a:t>hoho</a:t>
          </a:r>
          <a:r>
            <a:rPr lang="en-US" sz="1800" dirty="0" smtClean="0"/>
            <a:t>~</a:t>
          </a:r>
          <a:endParaRPr lang="en-US" sz="2300" dirty="0"/>
        </a:p>
      </dgm:t>
    </dgm:pt>
    <dgm:pt modelId="{17DAB980-8A19-4723-97D2-638196E6D0C4}" type="sibTrans" cxnId="{C06F005A-E944-45CF-B19A-9F16A2A97F54}">
      <dgm:prSet/>
      <dgm:spPr/>
      <dgm:t>
        <a:bodyPr/>
        <a:lstStyle/>
        <a:p>
          <a:endParaRPr lang="en-US"/>
        </a:p>
      </dgm:t>
    </dgm:pt>
    <dgm:pt modelId="{27F3FB5C-E7FB-4C3D-9A12-CE936BC399DB}" type="parTrans" cxnId="{C06F005A-E944-45CF-B19A-9F16A2A97F54}">
      <dgm:prSet/>
      <dgm:spPr/>
      <dgm:t>
        <a:bodyPr/>
        <a:lstStyle/>
        <a:p>
          <a:endParaRPr lang="en-US"/>
        </a:p>
      </dgm:t>
    </dgm:pt>
    <dgm:pt modelId="{1398424C-BB1F-45D7-8296-79393F327FE4}" type="pres">
      <dgm:prSet presAssocID="{AC29F773-AA16-44C2-82EE-03624CDC4C6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9D19AE-0970-4318-B483-01B803A3E9CE}" type="pres">
      <dgm:prSet presAssocID="{AC29F773-AA16-44C2-82EE-03624CDC4C6F}" presName="ellipse" presStyleLbl="trBgShp" presStyleIdx="0" presStyleCnt="1"/>
      <dgm:spPr/>
    </dgm:pt>
    <dgm:pt modelId="{32B2094B-79E2-4D4A-971F-FACB355B15A9}" type="pres">
      <dgm:prSet presAssocID="{AC29F773-AA16-44C2-82EE-03624CDC4C6F}" presName="arrow1" presStyleLbl="fgShp" presStyleIdx="0" presStyleCnt="1"/>
      <dgm:spPr/>
    </dgm:pt>
    <dgm:pt modelId="{9D13ABC5-65D5-4832-9EBF-29FA3D2F2F2F}" type="pres">
      <dgm:prSet presAssocID="{AC29F773-AA16-44C2-82EE-03624CDC4C6F}" presName="rectangle" presStyleLbl="revTx" presStyleIdx="0" presStyleCnt="1" custScaleX="82222" custLinFactNeighborX="0" custLinFactNeighborY="7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7C35A-AD1E-41FC-B439-E26270069906}" type="pres">
      <dgm:prSet presAssocID="{7277EAC6-117A-4D76-8FBB-FAB747BFF5B2}" presName="item1" presStyleLbl="node1" presStyleIdx="0" presStyleCnt="3" custLinFactNeighborX="-70074" custLinFactNeighborY="-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65C7A-80AB-4DA0-89EA-10470284BA72}" type="pres">
      <dgm:prSet presAssocID="{37798B91-71D2-4E98-B6FA-6B39CD1CBFB7}" presName="item2" presStyleLbl="node1" presStyleIdx="1" presStyleCnt="3" custScaleX="173162" custScaleY="170085" custLinFactNeighborX="-21197" custLinFactNeighborY="-38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81FAB-205D-46D5-AFD1-2BA6395CC348}" type="pres">
      <dgm:prSet presAssocID="{CCFCAF3E-7018-4CBD-8DA5-587CA0DFB944}" presName="item3" presStyleLbl="node1" presStyleIdx="2" presStyleCnt="3" custScaleX="158462" custScaleY="151775" custLinFactNeighborX="11453" custLinFactNeighborY="71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1F037-BE94-4395-AD15-2BEB3EEB27C7}" type="pres">
      <dgm:prSet presAssocID="{AC29F773-AA16-44C2-82EE-03624CDC4C6F}" presName="funnel" presStyleLbl="trAlignAcc1" presStyleIdx="0" presStyleCnt="1" custScaleX="142857" custScaleY="150000" custLinFactNeighborX="-22858" custLinFactNeighborY="-4464"/>
      <dgm:spPr/>
    </dgm:pt>
  </dgm:ptLst>
  <dgm:cxnLst>
    <dgm:cxn modelId="{7127BC24-B91F-457B-9CF6-8A37FA99BF49}" srcId="{AC29F773-AA16-44C2-82EE-03624CDC4C6F}" destId="{7277EAC6-117A-4D76-8FBB-FAB747BFF5B2}" srcOrd="1" destOrd="0" parTransId="{EEA9DD7F-D7CB-43DD-9BE3-3B677D3B9B98}" sibTransId="{99B4F85E-805E-4C84-A42E-4B9DFFF70D3D}"/>
    <dgm:cxn modelId="{93433EC2-E612-4A8A-BF9C-2A416F9F6741}" srcId="{AC29F773-AA16-44C2-82EE-03624CDC4C6F}" destId="{37798B91-71D2-4E98-B6FA-6B39CD1CBFB7}" srcOrd="2" destOrd="0" parTransId="{5AD12925-8431-4F17-BC94-8E4EC6FD2E74}" sibTransId="{D879A541-CE4B-484D-952E-3D20E8CA21F5}"/>
    <dgm:cxn modelId="{48658CA3-1BD0-44B4-BD00-9B4F0FEBF8E5}" type="presOf" srcId="{37798B91-71D2-4E98-B6FA-6B39CD1CBFB7}" destId="{C987C35A-AD1E-41FC-B439-E26270069906}" srcOrd="0" destOrd="0" presId="urn:microsoft.com/office/officeart/2005/8/layout/funnel1"/>
    <dgm:cxn modelId="{816F6D65-31E0-4D17-BE64-E122B748DBCF}" type="presOf" srcId="{7277EAC6-117A-4D76-8FBB-FAB747BFF5B2}" destId="{DFB65C7A-80AB-4DA0-89EA-10470284BA72}" srcOrd="0" destOrd="0" presId="urn:microsoft.com/office/officeart/2005/8/layout/funnel1"/>
    <dgm:cxn modelId="{4DBFD977-2FCE-43BE-A49F-720D09625F7C}" type="presOf" srcId="{07E24A5F-0E6E-4A6A-888B-99490733C910}" destId="{7B081FAB-205D-46D5-AFD1-2BA6395CC348}" srcOrd="0" destOrd="0" presId="urn:microsoft.com/office/officeart/2005/8/layout/funnel1"/>
    <dgm:cxn modelId="{C14C3FD2-B6C7-4920-BBAC-D42EBDF32E0E}" srcId="{AC29F773-AA16-44C2-82EE-03624CDC4C6F}" destId="{07E24A5F-0E6E-4A6A-888B-99490733C910}" srcOrd="0" destOrd="0" parTransId="{3B01E8BA-9A58-4175-B0E9-D0BEF9928A25}" sibTransId="{E59FFF28-C6C2-47AA-B15A-BA19C781F44F}"/>
    <dgm:cxn modelId="{0E745067-0790-4593-830F-93974D99C0D3}" type="presOf" srcId="{AC29F773-AA16-44C2-82EE-03624CDC4C6F}" destId="{1398424C-BB1F-45D7-8296-79393F327FE4}" srcOrd="0" destOrd="0" presId="urn:microsoft.com/office/officeart/2005/8/layout/funnel1"/>
    <dgm:cxn modelId="{C06F005A-E944-45CF-B19A-9F16A2A97F54}" srcId="{AC29F773-AA16-44C2-82EE-03624CDC4C6F}" destId="{CCFCAF3E-7018-4CBD-8DA5-587CA0DFB944}" srcOrd="3" destOrd="0" parTransId="{27F3FB5C-E7FB-4C3D-9A12-CE936BC399DB}" sibTransId="{17DAB980-8A19-4723-97D2-638196E6D0C4}"/>
    <dgm:cxn modelId="{FEA2F0FD-EC91-4430-BC18-E4BB28DC2402}" type="presOf" srcId="{CCFCAF3E-7018-4CBD-8DA5-587CA0DFB944}" destId="{9D13ABC5-65D5-4832-9EBF-29FA3D2F2F2F}" srcOrd="0" destOrd="0" presId="urn:microsoft.com/office/officeart/2005/8/layout/funnel1"/>
    <dgm:cxn modelId="{0D8AED8A-161B-4AB7-AEDD-2B6764A34922}" type="presParOf" srcId="{1398424C-BB1F-45D7-8296-79393F327FE4}" destId="{0C9D19AE-0970-4318-B483-01B803A3E9CE}" srcOrd="0" destOrd="0" presId="urn:microsoft.com/office/officeart/2005/8/layout/funnel1"/>
    <dgm:cxn modelId="{8C9E64B8-6638-417A-B7C4-F7449A4CE44E}" type="presParOf" srcId="{1398424C-BB1F-45D7-8296-79393F327FE4}" destId="{32B2094B-79E2-4D4A-971F-FACB355B15A9}" srcOrd="1" destOrd="0" presId="urn:microsoft.com/office/officeart/2005/8/layout/funnel1"/>
    <dgm:cxn modelId="{B77EE90F-183E-4896-A0BF-F7F230277115}" type="presParOf" srcId="{1398424C-BB1F-45D7-8296-79393F327FE4}" destId="{9D13ABC5-65D5-4832-9EBF-29FA3D2F2F2F}" srcOrd="2" destOrd="0" presId="urn:microsoft.com/office/officeart/2005/8/layout/funnel1"/>
    <dgm:cxn modelId="{717F385B-4F95-45F6-BC9C-34BEC6106299}" type="presParOf" srcId="{1398424C-BB1F-45D7-8296-79393F327FE4}" destId="{C987C35A-AD1E-41FC-B439-E26270069906}" srcOrd="3" destOrd="0" presId="urn:microsoft.com/office/officeart/2005/8/layout/funnel1"/>
    <dgm:cxn modelId="{972E5BE1-D47C-4157-86B8-605946D63761}" type="presParOf" srcId="{1398424C-BB1F-45D7-8296-79393F327FE4}" destId="{DFB65C7A-80AB-4DA0-89EA-10470284BA72}" srcOrd="4" destOrd="0" presId="urn:microsoft.com/office/officeart/2005/8/layout/funnel1"/>
    <dgm:cxn modelId="{6941F650-7DFE-4CCB-A19D-1718936070E6}" type="presParOf" srcId="{1398424C-BB1F-45D7-8296-79393F327FE4}" destId="{7B081FAB-205D-46D5-AFD1-2BA6395CC348}" srcOrd="5" destOrd="0" presId="urn:microsoft.com/office/officeart/2005/8/layout/funnel1"/>
    <dgm:cxn modelId="{21E1E107-A04F-4E0F-97C4-58F6CBD91C9E}" type="presParOf" srcId="{1398424C-BB1F-45D7-8296-79393F327FE4}" destId="{94D1F037-BE94-4395-AD15-2BEB3EEB27C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38D499-84F1-41C1-9AFC-8C00FF027038}">
      <dsp:nvSpPr>
        <dsp:cNvPr id="0" name=""/>
        <dsp:cNvSpPr/>
      </dsp:nvSpPr>
      <dsp:spPr>
        <a:xfrm>
          <a:off x="514349" y="0"/>
          <a:ext cx="5829300" cy="3810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780AF-C3D1-4E68-B16C-5961E50DEB7C}">
      <dsp:nvSpPr>
        <dsp:cNvPr id="0" name=""/>
        <dsp:cNvSpPr/>
      </dsp:nvSpPr>
      <dsp:spPr>
        <a:xfrm>
          <a:off x="76195" y="1066799"/>
          <a:ext cx="1924862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</a:t>
          </a:r>
          <a:endParaRPr lang="en-US" sz="6500" kern="1200" dirty="0"/>
        </a:p>
      </dsp:txBody>
      <dsp:txXfrm>
        <a:off x="76195" y="1066799"/>
        <a:ext cx="1924862" cy="1676400"/>
      </dsp:txXfrm>
    </dsp:sp>
    <dsp:sp modelId="{77927A5F-16A7-47DF-9695-03ACD0AD2228}">
      <dsp:nvSpPr>
        <dsp:cNvPr id="0" name=""/>
        <dsp:cNvSpPr/>
      </dsp:nvSpPr>
      <dsp:spPr>
        <a:xfrm>
          <a:off x="2343958" y="1066799"/>
          <a:ext cx="2106818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</a:t>
          </a:r>
          <a:endParaRPr lang="en-US" sz="6500" kern="1200" dirty="0"/>
        </a:p>
      </dsp:txBody>
      <dsp:txXfrm>
        <a:off x="2343958" y="1066799"/>
        <a:ext cx="2106818" cy="1676400"/>
      </dsp:txXfrm>
    </dsp:sp>
    <dsp:sp modelId="{FCA8D15F-4800-4AC7-80D1-721B5AC982FF}">
      <dsp:nvSpPr>
        <dsp:cNvPr id="0" name=""/>
        <dsp:cNvSpPr/>
      </dsp:nvSpPr>
      <dsp:spPr>
        <a:xfrm>
          <a:off x="4793676" y="1066799"/>
          <a:ext cx="1988127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4793676" y="1066799"/>
        <a:ext cx="1988127" cy="1676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925374-ACDB-4A69-9EF6-67BC623C7066}">
      <dsp:nvSpPr>
        <dsp:cNvPr id="0" name=""/>
        <dsp:cNvSpPr/>
      </dsp:nvSpPr>
      <dsp:spPr>
        <a:xfrm>
          <a:off x="518159" y="0"/>
          <a:ext cx="6583680" cy="41148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BA88C-C7A0-417B-AD53-33A313DE4216}">
      <dsp:nvSpPr>
        <dsp:cNvPr id="0" name=""/>
        <dsp:cNvSpPr/>
      </dsp:nvSpPr>
      <dsp:spPr>
        <a:xfrm>
          <a:off x="1354287" y="2840034"/>
          <a:ext cx="171175" cy="171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1FC89-2ECF-4DC6-9C05-4AACD3469570}">
      <dsp:nvSpPr>
        <dsp:cNvPr id="0" name=""/>
        <dsp:cNvSpPr/>
      </dsp:nvSpPr>
      <dsp:spPr>
        <a:xfrm>
          <a:off x="1439875" y="2925622"/>
          <a:ext cx="1533997" cy="1189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70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Shulton</a:t>
          </a:r>
          <a:r>
            <a:rPr lang="en-US" sz="2000" kern="1200" dirty="0" smtClean="0"/>
            <a:t> Company 1937-1938 </a:t>
          </a:r>
          <a:endParaRPr lang="en-US" sz="2000" kern="1200" dirty="0"/>
        </a:p>
      </dsp:txBody>
      <dsp:txXfrm>
        <a:off x="1439875" y="2925622"/>
        <a:ext cx="1533997" cy="1189177"/>
      </dsp:txXfrm>
    </dsp:sp>
    <dsp:sp modelId="{4DA34EFF-20B0-41E3-BCEF-F56E990C06D9}">
      <dsp:nvSpPr>
        <dsp:cNvPr id="0" name=""/>
        <dsp:cNvSpPr/>
      </dsp:nvSpPr>
      <dsp:spPr>
        <a:xfrm>
          <a:off x="2865241" y="1721632"/>
          <a:ext cx="309432" cy="309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0CFC6-1B8D-4D1D-9065-3832DB4577D2}">
      <dsp:nvSpPr>
        <dsp:cNvPr id="0" name=""/>
        <dsp:cNvSpPr/>
      </dsp:nvSpPr>
      <dsp:spPr>
        <a:xfrm>
          <a:off x="3019958" y="1876348"/>
          <a:ext cx="1580083" cy="2238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96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Procter &amp; Gamble</a:t>
          </a:r>
          <a:r>
            <a:rPr lang="en-US" sz="2000" b="0" kern="1200" dirty="0" smtClean="0"/>
            <a:t> </a:t>
          </a:r>
          <a:r>
            <a:rPr lang="en-US" sz="2000" kern="1200" dirty="0" smtClean="0"/>
            <a:t>1990 - now</a:t>
          </a:r>
          <a:endParaRPr lang="en-US" sz="2000" kern="1200" dirty="0"/>
        </a:p>
      </dsp:txBody>
      <dsp:txXfrm>
        <a:off x="3019958" y="1876348"/>
        <a:ext cx="1580083" cy="2238451"/>
      </dsp:txXfrm>
    </dsp:sp>
    <dsp:sp modelId="{B986F99E-9154-4E36-B942-CA7B37EFE420}">
      <dsp:nvSpPr>
        <dsp:cNvPr id="0" name=""/>
        <dsp:cNvSpPr/>
      </dsp:nvSpPr>
      <dsp:spPr>
        <a:xfrm>
          <a:off x="4682337" y="1041044"/>
          <a:ext cx="427939" cy="427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85ADE-DCC2-4B33-8BEB-F0B9EF5D29CA}">
      <dsp:nvSpPr>
        <dsp:cNvPr id="0" name=""/>
        <dsp:cNvSpPr/>
      </dsp:nvSpPr>
      <dsp:spPr>
        <a:xfrm>
          <a:off x="4899214" y="1255013"/>
          <a:ext cx="2112918" cy="2859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75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Smell like a Man, Man. Campaign 2008</a:t>
          </a:r>
          <a:endParaRPr lang="en-US" sz="2000" kern="1200" dirty="0"/>
        </a:p>
      </dsp:txBody>
      <dsp:txXfrm>
        <a:off x="4899214" y="1255013"/>
        <a:ext cx="2112918" cy="285978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B9FE31-A103-4C9D-B3E6-1B604AF1F9DC}">
      <dsp:nvSpPr>
        <dsp:cNvPr id="0" name=""/>
        <dsp:cNvSpPr/>
      </dsp:nvSpPr>
      <dsp:spPr>
        <a:xfrm>
          <a:off x="0" y="304800"/>
          <a:ext cx="3809999" cy="152399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34B05A-9F06-4CD3-9DE9-3D814B4D5D4E}">
      <dsp:nvSpPr>
        <dsp:cNvPr id="0" name=""/>
        <dsp:cNvSpPr/>
      </dsp:nvSpPr>
      <dsp:spPr>
        <a:xfrm>
          <a:off x="609597" y="609599"/>
          <a:ext cx="1257299" cy="746760"/>
        </a:xfrm>
        <a:prstGeom prst="rect">
          <a:avLst/>
        </a:prstGeom>
        <a:noFill/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Clipper Ship</a:t>
          </a:r>
          <a:endParaRPr lang="en-US" sz="2200" kern="1200" dirty="0"/>
        </a:p>
      </dsp:txBody>
      <dsp:txXfrm>
        <a:off x="609597" y="609599"/>
        <a:ext cx="1257299" cy="746760"/>
      </dsp:txXfrm>
    </dsp:sp>
    <dsp:sp modelId="{1742C180-371F-45CF-9E87-E3B389091686}">
      <dsp:nvSpPr>
        <dsp:cNvPr id="0" name=""/>
        <dsp:cNvSpPr/>
      </dsp:nvSpPr>
      <dsp:spPr>
        <a:xfrm>
          <a:off x="1828803" y="838197"/>
          <a:ext cx="1485900" cy="746760"/>
        </a:xfrm>
        <a:prstGeom prst="rect">
          <a:avLst/>
        </a:prstGeom>
        <a:noFill/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Yacht</a:t>
          </a:r>
          <a:endParaRPr lang="en-US" sz="2200" kern="1200" dirty="0"/>
        </a:p>
      </dsp:txBody>
      <dsp:txXfrm>
        <a:off x="1828803" y="838197"/>
        <a:ext cx="1485900" cy="7467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B9FE31-A103-4C9D-B3E6-1B604AF1F9DC}">
      <dsp:nvSpPr>
        <dsp:cNvPr id="0" name=""/>
        <dsp:cNvSpPr/>
      </dsp:nvSpPr>
      <dsp:spPr>
        <a:xfrm>
          <a:off x="0" y="271271"/>
          <a:ext cx="4419600" cy="176784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34B05A-9F06-4CD3-9DE9-3D814B4D5D4E}">
      <dsp:nvSpPr>
        <dsp:cNvPr id="0" name=""/>
        <dsp:cNvSpPr/>
      </dsp:nvSpPr>
      <dsp:spPr>
        <a:xfrm>
          <a:off x="838198" y="609601"/>
          <a:ext cx="1242075" cy="866241"/>
        </a:xfrm>
        <a:prstGeom prst="rect">
          <a:avLst/>
        </a:prstGeom>
        <a:noFill/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dirty="0" smtClean="0"/>
            <a:t>"The original. If your grandfather hadn't worn it, you wouldn't exist."</a:t>
          </a:r>
          <a:endParaRPr lang="en-US" sz="1300" kern="1200" dirty="0"/>
        </a:p>
      </dsp:txBody>
      <dsp:txXfrm>
        <a:off x="838198" y="609601"/>
        <a:ext cx="1242075" cy="866241"/>
      </dsp:txXfrm>
    </dsp:sp>
    <dsp:sp modelId="{1742C180-371F-45CF-9E87-E3B389091686}">
      <dsp:nvSpPr>
        <dsp:cNvPr id="0" name=""/>
        <dsp:cNvSpPr/>
      </dsp:nvSpPr>
      <dsp:spPr>
        <a:xfrm>
          <a:off x="2308866" y="890013"/>
          <a:ext cx="1348734" cy="866241"/>
        </a:xfrm>
        <a:prstGeom prst="rect">
          <a:avLst/>
        </a:prstGeom>
        <a:noFill/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Smell like a Man, Man.</a:t>
          </a:r>
          <a:endParaRPr lang="en-US" sz="1300" kern="1200" dirty="0"/>
        </a:p>
      </dsp:txBody>
      <dsp:txXfrm>
        <a:off x="2308866" y="890013"/>
        <a:ext cx="1348734" cy="86624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B9FE31-A103-4C9D-B3E6-1B604AF1F9DC}">
      <dsp:nvSpPr>
        <dsp:cNvPr id="0" name=""/>
        <dsp:cNvSpPr/>
      </dsp:nvSpPr>
      <dsp:spPr>
        <a:xfrm>
          <a:off x="76216" y="380992"/>
          <a:ext cx="4114780" cy="1347217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34B05A-9F06-4CD3-9DE9-3D814B4D5D4E}">
      <dsp:nvSpPr>
        <dsp:cNvPr id="0" name=""/>
        <dsp:cNvSpPr/>
      </dsp:nvSpPr>
      <dsp:spPr>
        <a:xfrm>
          <a:off x="761993" y="533398"/>
          <a:ext cx="1242075" cy="866241"/>
        </a:xfrm>
        <a:prstGeom prst="rect">
          <a:avLst/>
        </a:prstGeom>
        <a:noFill/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Famous Celebrities</a:t>
          </a:r>
          <a:endParaRPr lang="en-US" sz="2200" kern="1200" dirty="0"/>
        </a:p>
      </dsp:txBody>
      <dsp:txXfrm>
        <a:off x="761993" y="533398"/>
        <a:ext cx="1242075" cy="866241"/>
      </dsp:txXfrm>
    </dsp:sp>
    <dsp:sp modelId="{1742C180-371F-45CF-9E87-E3B389091686}">
      <dsp:nvSpPr>
        <dsp:cNvPr id="0" name=""/>
        <dsp:cNvSpPr/>
      </dsp:nvSpPr>
      <dsp:spPr>
        <a:xfrm>
          <a:off x="2209808" y="762000"/>
          <a:ext cx="1348734" cy="866241"/>
        </a:xfrm>
        <a:prstGeom prst="rect">
          <a:avLst/>
        </a:prstGeom>
        <a:noFill/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 smtClean="0"/>
            <a:t>Isaiah Mustafa</a:t>
          </a:r>
          <a:r>
            <a:rPr lang="en-US" sz="2200" kern="1200" baseline="0" dirty="0" smtClean="0"/>
            <a:t> </a:t>
          </a:r>
          <a:endParaRPr lang="en-US" sz="2200" kern="1200" dirty="0"/>
        </a:p>
      </dsp:txBody>
      <dsp:txXfrm>
        <a:off x="2209808" y="762000"/>
        <a:ext cx="1348734" cy="86624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B9FE31-A103-4C9D-B3E6-1B604AF1F9DC}">
      <dsp:nvSpPr>
        <dsp:cNvPr id="0" name=""/>
        <dsp:cNvSpPr/>
      </dsp:nvSpPr>
      <dsp:spPr>
        <a:xfrm>
          <a:off x="0" y="231647"/>
          <a:ext cx="3581400" cy="143256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34B05A-9F06-4CD3-9DE9-3D814B4D5D4E}">
      <dsp:nvSpPr>
        <dsp:cNvPr id="0" name=""/>
        <dsp:cNvSpPr/>
      </dsp:nvSpPr>
      <dsp:spPr>
        <a:xfrm>
          <a:off x="573021" y="518159"/>
          <a:ext cx="1181862" cy="701954"/>
        </a:xfrm>
        <a:prstGeom prst="rect">
          <a:avLst/>
        </a:prstGeom>
        <a:noFill/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Minor</a:t>
          </a:r>
          <a:endParaRPr lang="en-US" sz="2400" kern="1200" dirty="0"/>
        </a:p>
      </dsp:txBody>
      <dsp:txXfrm>
        <a:off x="573021" y="518159"/>
        <a:ext cx="1181862" cy="701954"/>
      </dsp:txXfrm>
    </dsp:sp>
    <dsp:sp modelId="{1742C180-371F-45CF-9E87-E3B389091686}">
      <dsp:nvSpPr>
        <dsp:cNvPr id="0" name=""/>
        <dsp:cNvSpPr/>
      </dsp:nvSpPr>
      <dsp:spPr>
        <a:xfrm>
          <a:off x="1719074" y="733041"/>
          <a:ext cx="1396746" cy="701954"/>
        </a:xfrm>
        <a:prstGeom prst="rect">
          <a:avLst/>
        </a:prstGeom>
        <a:noFill/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Major and Shorten</a:t>
          </a:r>
          <a:endParaRPr lang="en-US" sz="2000" kern="1200" dirty="0"/>
        </a:p>
      </dsp:txBody>
      <dsp:txXfrm>
        <a:off x="1719074" y="733041"/>
        <a:ext cx="1396746" cy="70195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E7C881-D4F2-4A79-B1C6-8F0AEB833669}">
      <dsp:nvSpPr>
        <dsp:cNvPr id="0" name=""/>
        <dsp:cNvSpPr/>
      </dsp:nvSpPr>
      <dsp:spPr>
        <a:xfrm>
          <a:off x="3950970" y="2160270"/>
          <a:ext cx="2640330" cy="264033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Mainly Paper Ads and YouTube Videos</a:t>
          </a:r>
          <a:endParaRPr lang="en-US" sz="1500" kern="1200" dirty="0"/>
        </a:p>
      </dsp:txBody>
      <dsp:txXfrm>
        <a:off x="3950970" y="2160270"/>
        <a:ext cx="2640330" cy="2640330"/>
      </dsp:txXfrm>
    </dsp:sp>
    <dsp:sp modelId="{F481439B-76D8-44B6-BC4B-00D7264A6CC6}">
      <dsp:nvSpPr>
        <dsp:cNvPr id="0" name=""/>
        <dsp:cNvSpPr/>
      </dsp:nvSpPr>
      <dsp:spPr>
        <a:xfrm>
          <a:off x="2414778" y="1536192"/>
          <a:ext cx="1920240" cy="1920240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Costed </a:t>
          </a:r>
          <a:r>
            <a:rPr lang="en-US" sz="1500" b="0" i="0" kern="1200" dirty="0" smtClean="0"/>
            <a:t>$6,000,000</a:t>
          </a:r>
          <a:r>
            <a:rPr lang="en-US" sz="1500" kern="1200" dirty="0" smtClean="0"/>
            <a:t> </a:t>
          </a:r>
          <a:endParaRPr lang="en-US" sz="1500" kern="1200" dirty="0"/>
        </a:p>
      </dsp:txBody>
      <dsp:txXfrm>
        <a:off x="2414778" y="1536192"/>
        <a:ext cx="1920240" cy="1920240"/>
      </dsp:txXfrm>
    </dsp:sp>
    <dsp:sp modelId="{4E820784-6069-4211-8BCC-B831D8C32F93}">
      <dsp:nvSpPr>
        <dsp:cNvPr id="0" name=""/>
        <dsp:cNvSpPr/>
      </dsp:nvSpPr>
      <dsp:spPr>
        <a:xfrm rot="20700000">
          <a:off x="3490308" y="211422"/>
          <a:ext cx="1881443" cy="1881443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Started Early June 2008 to 2010</a:t>
          </a:r>
          <a:endParaRPr lang="en-US" sz="1500" kern="1200" dirty="0"/>
        </a:p>
      </dsp:txBody>
      <dsp:txXfrm>
        <a:off x="3902964" y="624077"/>
        <a:ext cx="1056132" cy="1056132"/>
      </dsp:txXfrm>
    </dsp:sp>
    <dsp:sp modelId="{7D4E858B-E31F-48EA-8A36-0A4FDB22FB37}">
      <dsp:nvSpPr>
        <dsp:cNvPr id="0" name=""/>
        <dsp:cNvSpPr/>
      </dsp:nvSpPr>
      <dsp:spPr>
        <a:xfrm>
          <a:off x="3754657" y="1758021"/>
          <a:ext cx="3379622" cy="3379622"/>
        </a:xfrm>
        <a:prstGeom prst="circularArrow">
          <a:avLst>
            <a:gd name="adj1" fmla="val 4687"/>
            <a:gd name="adj2" fmla="val 299029"/>
            <a:gd name="adj3" fmla="val 2528961"/>
            <a:gd name="adj4" fmla="val 1583398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F4B2A7-AB01-405F-B837-55FC0C78DCD3}">
      <dsp:nvSpPr>
        <dsp:cNvPr id="0" name=""/>
        <dsp:cNvSpPr/>
      </dsp:nvSpPr>
      <dsp:spPr>
        <a:xfrm>
          <a:off x="2074707" y="1108713"/>
          <a:ext cx="2455506" cy="24555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616658-3FB6-4BAB-8799-3F9ED695034B}">
      <dsp:nvSpPr>
        <dsp:cNvPr id="0" name=""/>
        <dsp:cNvSpPr/>
      </dsp:nvSpPr>
      <dsp:spPr>
        <a:xfrm>
          <a:off x="3055111" y="-203286"/>
          <a:ext cx="2647530" cy="264753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92FD8E-DAAE-4048-8D4E-22DCC88C40C1}">
      <dsp:nvSpPr>
        <dsp:cNvPr id="0" name=""/>
        <dsp:cNvSpPr/>
      </dsp:nvSpPr>
      <dsp:spPr>
        <a:xfrm>
          <a:off x="183262" y="0"/>
          <a:ext cx="1292041" cy="195072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E1D92A-1072-4FC4-BC88-37EFEE1D16C6}">
      <dsp:nvSpPr>
        <dsp:cNvPr id="0" name=""/>
        <dsp:cNvSpPr/>
      </dsp:nvSpPr>
      <dsp:spPr>
        <a:xfrm>
          <a:off x="1895473" y="0"/>
          <a:ext cx="341376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  <a:sp3d extrusionH="28000" prstMaterial="matte"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895473" y="0"/>
        <a:ext cx="3413760" cy="1950720"/>
      </dsp:txXfrm>
    </dsp:sp>
    <dsp:sp modelId="{0EEEB76F-5919-4CCF-92C3-2F9A0211AB37}">
      <dsp:nvSpPr>
        <dsp:cNvPr id="0" name=""/>
        <dsp:cNvSpPr/>
      </dsp:nvSpPr>
      <dsp:spPr>
        <a:xfrm>
          <a:off x="780670" y="2113280"/>
          <a:ext cx="1304232" cy="195072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680E89-611A-4762-87C0-E6E8156448D2}">
      <dsp:nvSpPr>
        <dsp:cNvPr id="0" name=""/>
        <dsp:cNvSpPr/>
      </dsp:nvSpPr>
      <dsp:spPr>
        <a:xfrm>
          <a:off x="2498977" y="2113280"/>
          <a:ext cx="341376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  <a:sp3d extrusionH="28000" prstMaterial="matte"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498977" y="2113280"/>
        <a:ext cx="3413760" cy="19507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9D19AE-0970-4318-B483-01B803A3E9CE}">
      <dsp:nvSpPr>
        <dsp:cNvPr id="0" name=""/>
        <dsp:cNvSpPr/>
      </dsp:nvSpPr>
      <dsp:spPr>
        <a:xfrm>
          <a:off x="1008697" y="1309687"/>
          <a:ext cx="3686175" cy="128016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2094B-79E2-4D4A-971F-FACB355B15A9}">
      <dsp:nvSpPr>
        <dsp:cNvPr id="0" name=""/>
        <dsp:cNvSpPr/>
      </dsp:nvSpPr>
      <dsp:spPr>
        <a:xfrm>
          <a:off x="2500312" y="4444365"/>
          <a:ext cx="714375" cy="4572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13ABC5-65D5-4832-9EBF-29FA3D2F2F2F}">
      <dsp:nvSpPr>
        <dsp:cNvPr id="0" name=""/>
        <dsp:cNvSpPr/>
      </dsp:nvSpPr>
      <dsp:spPr>
        <a:xfrm>
          <a:off x="1447803" y="4876801"/>
          <a:ext cx="2819392" cy="85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latin typeface="Cambria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mbria" pitchFamily="18" charset="0"/>
            </a:rPr>
            <a:t>HUGE SUCCESS </a:t>
          </a:r>
          <a:r>
            <a:rPr lang="en-US" sz="1800" kern="1200" dirty="0" err="1" smtClean="0"/>
            <a:t>hoho</a:t>
          </a:r>
          <a:r>
            <a:rPr lang="en-US" sz="1800" kern="1200" dirty="0" smtClean="0"/>
            <a:t>~</a:t>
          </a:r>
          <a:endParaRPr lang="en-US" sz="2300" kern="1200" dirty="0"/>
        </a:p>
      </dsp:txBody>
      <dsp:txXfrm>
        <a:off x="1447803" y="4876801"/>
        <a:ext cx="2819392" cy="857250"/>
      </dsp:txXfrm>
    </dsp:sp>
    <dsp:sp modelId="{C987C35A-AD1E-41FC-B439-E26270069906}">
      <dsp:nvSpPr>
        <dsp:cNvPr id="0" name=""/>
        <dsp:cNvSpPr/>
      </dsp:nvSpPr>
      <dsp:spPr>
        <a:xfrm>
          <a:off x="1447800" y="2686055"/>
          <a:ext cx="1285875" cy="12858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Having Isaiah Mustafa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1447800" y="2686055"/>
        <a:ext cx="1285875" cy="1285875"/>
      </dsp:txXfrm>
    </dsp:sp>
    <dsp:sp modelId="{DFB65C7A-80AB-4DA0-89EA-10470284BA72}">
      <dsp:nvSpPr>
        <dsp:cNvPr id="0" name=""/>
        <dsp:cNvSpPr/>
      </dsp:nvSpPr>
      <dsp:spPr>
        <a:xfrm>
          <a:off x="685797" y="781047"/>
          <a:ext cx="2226646" cy="21870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Mainly markets to younger audiences</a:t>
          </a:r>
          <a:r>
            <a:rPr lang="en-US" sz="1700" kern="1200" dirty="0" smtClean="0">
              <a:solidFill>
                <a:schemeClr val="tx1"/>
              </a:solidFill>
            </a:rPr>
            <a:t>. </a:t>
          </a:r>
          <a:r>
            <a:rPr lang="en-US" sz="1700" kern="1200" dirty="0" smtClean="0"/>
            <a:t>(humorous and connected to a younger crowd)</a:t>
          </a:r>
          <a:endParaRPr lang="en-US" sz="1700" kern="1200" dirty="0"/>
        </a:p>
      </dsp:txBody>
      <dsp:txXfrm>
        <a:off x="685797" y="781047"/>
        <a:ext cx="2226646" cy="2187080"/>
      </dsp:txXfrm>
    </dsp:sp>
    <dsp:sp modelId="{7B081FAB-205D-46D5-AFD1-2BA6395CC348}">
      <dsp:nvSpPr>
        <dsp:cNvPr id="0" name=""/>
        <dsp:cNvSpPr/>
      </dsp:nvSpPr>
      <dsp:spPr>
        <a:xfrm>
          <a:off x="2514597" y="2000253"/>
          <a:ext cx="2037623" cy="19516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Increase sales by 30% with all fragrance lines through social media.</a:t>
          </a:r>
          <a:endParaRPr lang="en-US" sz="1800" kern="1200" dirty="0"/>
        </a:p>
      </dsp:txBody>
      <dsp:txXfrm>
        <a:off x="2514597" y="2000253"/>
        <a:ext cx="2037623" cy="1951636"/>
      </dsp:txXfrm>
    </dsp:sp>
    <dsp:sp modelId="{94D1F037-BE94-4395-AD15-2BEB3EEB27C7}">
      <dsp:nvSpPr>
        <dsp:cNvPr id="0" name=""/>
        <dsp:cNvSpPr/>
      </dsp:nvSpPr>
      <dsp:spPr>
        <a:xfrm>
          <a:off x="0" y="209559"/>
          <a:ext cx="5714994" cy="48006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CCF9D-BD58-4C85-B692-335459DE6148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5F717-012C-4F2D-A3E2-57DDE940E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smtClean="0"/>
              <a:t>Isaiah Mustafa</a:t>
            </a:r>
            <a:r>
              <a:rPr lang="en-US" baseline="0" dirty="0" smtClean="0"/>
              <a:t> – American Actor and NFL practice squad wide receiver.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F717-012C-4F2D-A3E2-57DDE940E3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Smell like a Man, Man OR</a:t>
            </a:r>
            <a:r>
              <a:rPr lang="en-US" baseline="0" dirty="0" smtClean="0"/>
              <a:t> The Man Your Man Could Smell Like.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Wieden+Kennedy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private company mad by 2 guys in Portland, Oregon. Known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working with Nike.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F717-012C-4F2D-A3E2-57DDE940E3A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74C7-5AC2-4476-99FB-17D84BABA68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593D-A019-4FF3-A731-7409093779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74C7-5AC2-4476-99FB-17D84BABA68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593D-A019-4FF3-A731-74090937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74C7-5AC2-4476-99FB-17D84BABA68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593D-A019-4FF3-A731-74090937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74C7-5AC2-4476-99FB-17D84BABA68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593D-A019-4FF3-A731-74090937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74C7-5AC2-4476-99FB-17D84BABA68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593D-A019-4FF3-A731-7409093779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74C7-5AC2-4476-99FB-17D84BABA68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593D-A019-4FF3-A731-74090937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74C7-5AC2-4476-99FB-17D84BABA68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593D-A019-4FF3-A731-74090937792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74C7-5AC2-4476-99FB-17D84BABA68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593D-A019-4FF3-A731-74090937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74C7-5AC2-4476-99FB-17D84BABA68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593D-A019-4FF3-A731-74090937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74C7-5AC2-4476-99FB-17D84BABA68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593D-A019-4FF3-A731-74090937792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74C7-5AC2-4476-99FB-17D84BABA68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593D-A019-4FF3-A731-740909377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CAB74C7-5AC2-4476-99FB-17D84BABA68D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CFC593D-A019-4FF3-A731-7409093779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oldspice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26" Type="http://schemas.openxmlformats.org/officeDocument/2006/relationships/image" Target="../media/image16.png"/><Relationship Id="rId3" Type="http://schemas.openxmlformats.org/officeDocument/2006/relationships/diagramData" Target="../diagrams/data3.xml"/><Relationship Id="rId21" Type="http://schemas.openxmlformats.org/officeDocument/2006/relationships/diagramLayout" Target="../diagrams/layout6.xml"/><Relationship Id="rId7" Type="http://schemas.microsoft.com/office/2007/relationships/diagramDrawing" Target="../diagrams/drawing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5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5.xml"/><Relationship Id="rId20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Layout" Target="../diagrams/layout4.xml"/><Relationship Id="rId24" Type="http://schemas.microsoft.com/office/2007/relationships/diagramDrawing" Target="../diagrams/drawing6.xml"/><Relationship Id="rId5" Type="http://schemas.openxmlformats.org/officeDocument/2006/relationships/diagramQuickStyle" Target="../diagrams/quickStyle3.xml"/><Relationship Id="rId15" Type="http://schemas.openxmlformats.org/officeDocument/2006/relationships/diagramData" Target="../diagrams/data5.xml"/><Relationship Id="rId23" Type="http://schemas.openxmlformats.org/officeDocument/2006/relationships/diagramColors" Target="../diagrams/colors6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png"/><Relationship Id="rId14" Type="http://schemas.microsoft.com/office/2007/relationships/diagramDrawing" Target="../diagrams/drawing4.xml"/><Relationship Id="rId22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_-fLV28SkZ8" TargetMode="External"/><Relationship Id="rId3" Type="http://schemas.openxmlformats.org/officeDocument/2006/relationships/image" Target="../media/image23.jpeg"/><Relationship Id="rId7" Type="http://schemas.openxmlformats.org/officeDocument/2006/relationships/hyperlink" Target="http://www.youtube.com/watch?v=i-vQRT3bEmI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5Ziwz5Ltn-w&amp;feature=related" TargetMode="External"/><Relationship Id="rId5" Type="http://schemas.openxmlformats.org/officeDocument/2006/relationships/hyperlink" Target="http://www.youtube.com/watch?v=owGykVbfgUE&amp;feature=player_embedded" TargetMode="External"/><Relationship Id="rId4" Type="http://schemas.openxmlformats.org/officeDocument/2006/relationships/hyperlink" Target="http://www.youtube.com/watch?v=HAJ3fdYIxXU" TargetMode="External"/><Relationship Id="rId9" Type="http://schemas.openxmlformats.org/officeDocument/2006/relationships/hyperlink" Target="http://www.youtube.com/watch?v=uLTIowBF0k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845" y="3057525"/>
            <a:ext cx="7543800" cy="15240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Spice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6858000" cy="1371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err="1" smtClean="0"/>
              <a:t>Aralee</a:t>
            </a:r>
            <a:r>
              <a:rPr lang="en-US" dirty="0" smtClean="0"/>
              <a:t> </a:t>
            </a:r>
            <a:r>
              <a:rPr lang="en-US" dirty="0" err="1" smtClean="0"/>
              <a:t>Fajardo</a:t>
            </a:r>
            <a:r>
              <a:rPr lang="en-US" dirty="0" smtClean="0"/>
              <a:t> &amp; </a:t>
            </a:r>
            <a:r>
              <a:rPr lang="en-US" dirty="0" err="1" smtClean="0"/>
              <a:t>Seanna</a:t>
            </a:r>
            <a:r>
              <a:rPr lang="en-US" dirty="0" smtClean="0"/>
              <a:t> Espinoza </a:t>
            </a:r>
          </a:p>
          <a:p>
            <a:pPr algn="ctr"/>
            <a:r>
              <a:rPr lang="en-US" dirty="0" smtClean="0"/>
              <a:t>3.2.12</a:t>
            </a:r>
          </a:p>
          <a:p>
            <a:pPr algn="ctr"/>
            <a:r>
              <a:rPr lang="en-US" dirty="0" smtClean="0"/>
              <a:t>4A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"/>
            <a:ext cx="6324600" cy="3057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8693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48200"/>
            <a:ext cx="76200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list of Strengths and Weakness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066800"/>
            <a:ext cx="36480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457200" y="304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91440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/>
              <a:t>Cathy, comprehendible, humorous, appealing to all masses, attractive, accessible, convenient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2667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/>
              <a:t>None – only past campaigns had flaws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8992374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153400" cy="1600200"/>
          </a:xfrm>
        </p:spPr>
        <p:txBody>
          <a:bodyPr/>
          <a:lstStyle/>
          <a:p>
            <a:pPr algn="ctr"/>
            <a:r>
              <a:rPr lang="en-US" dirty="0" smtClean="0"/>
              <a:t>A Sexy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43200" y="6172200"/>
            <a:ext cx="3886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hlinkClick r:id="rId2"/>
              </a:rPr>
              <a:t>http://www.oldspice.com/</a:t>
            </a:r>
            <a:endParaRPr lang="en-US" sz="28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408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576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Advantage of Competition</a:t>
            </a:r>
            <a:endParaRPr lang="en-US" sz="44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752600" y="228600"/>
          <a:ext cx="5715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267200" y="1066800"/>
            <a:ext cx="1285875" cy="1285875"/>
            <a:chOff x="2300656" y="2432540"/>
            <a:chExt cx="1285875" cy="1285875"/>
          </a:xfrm>
          <a:effectLst/>
          <a:scene3d>
            <a:camera prst="orthographicFront"/>
            <a:lightRig rig="flat" dir="t"/>
          </a:scene3d>
        </p:grpSpPr>
        <p:sp>
          <p:nvSpPr>
            <p:cNvPr id="7" name="Oval 6"/>
            <p:cNvSpPr/>
            <p:nvPr/>
          </p:nvSpPr>
          <p:spPr>
            <a:xfrm>
              <a:off x="2300656" y="2432540"/>
              <a:ext cx="1285875" cy="1285875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2376856" y="2584940"/>
              <a:ext cx="1183288" cy="9092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>
                  <a:solidFill>
                    <a:schemeClr val="tx1"/>
                  </a:solidFill>
                </a:rPr>
                <a:t>Attractive looking products</a:t>
              </a:r>
              <a:endParaRPr lang="en-US" sz="17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10200" y="1143000"/>
            <a:ext cx="1285875" cy="1285875"/>
            <a:chOff x="2300656" y="2432540"/>
            <a:chExt cx="1285875" cy="1285875"/>
          </a:xfrm>
          <a:effectLst/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2300656" y="2432540"/>
              <a:ext cx="1285875" cy="1285875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2376856" y="2584940"/>
              <a:ext cx="1183288" cy="9092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kern="1200" dirty="0" smtClean="0">
                  <a:solidFill>
                    <a:schemeClr val="bg1"/>
                  </a:solidFill>
                </a:rPr>
                <a:t>Company already successful</a:t>
              </a:r>
              <a:endParaRPr lang="en-US" sz="17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45706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our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467600" cy="4724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2900" dirty="0" smtClean="0"/>
              <a:t>Cohen, Ryan W. “Why the Old Spice Campaign Succeeded: 7 Reasons You Didn’t Know.” </a:t>
            </a:r>
            <a:r>
              <a:rPr lang="en-US" sz="2900" i="1" dirty="0" err="1" smtClean="0"/>
              <a:t>Bostlnno</a:t>
            </a:r>
            <a:r>
              <a:rPr lang="en-US" sz="2900" dirty="0" smtClean="0"/>
              <a:t>. </a:t>
            </a:r>
            <a:r>
              <a:rPr lang="en-US" sz="2900" dirty="0" err="1" smtClean="0"/>
              <a:t>N.p</a:t>
            </a:r>
            <a:r>
              <a:rPr lang="en-US" sz="2900" dirty="0" smtClean="0"/>
              <a:t>., 10 Mar. 2011. Web. 29 Feb. 2012. &lt;http://bostinno.com/‌2011/‌03/‌10/‌why-the-old-spice-campaign-succeeded-7-reasons-you-didn%E2%80%99t-know/&gt;.</a:t>
            </a:r>
          </a:p>
          <a:p>
            <a:pPr>
              <a:buNone/>
            </a:pPr>
            <a:r>
              <a:rPr lang="en-US" sz="2900" dirty="0" err="1" smtClean="0"/>
              <a:t>Grobbel</a:t>
            </a:r>
            <a:r>
              <a:rPr lang="en-US" sz="2900" dirty="0" smtClean="0"/>
              <a:t>, Allison Ann. “Old Spice ‘The Man Your Man Could Smell Like.’” </a:t>
            </a:r>
            <a:r>
              <a:rPr lang="en-US" sz="2900" i="1" dirty="0" smtClean="0"/>
              <a:t>New Media</a:t>
            </a:r>
            <a:r>
              <a:rPr lang="en-US" sz="2900" dirty="0" smtClean="0"/>
              <a:t>. </a:t>
            </a:r>
            <a:r>
              <a:rPr lang="en-US" sz="2900" dirty="0" err="1" smtClean="0"/>
              <a:t>N.p</a:t>
            </a:r>
            <a:r>
              <a:rPr lang="en-US" sz="2900" dirty="0" smtClean="0"/>
              <a:t>., 18 July 2011. Web. 1 Mar. 2012. &lt;http://newmediadl.cas.msu.edu/‌homework/‌227/‌64544&gt;.</a:t>
            </a:r>
          </a:p>
          <a:p>
            <a:pPr>
              <a:buNone/>
            </a:pPr>
            <a:r>
              <a:rPr lang="en-US" sz="2900" dirty="0" smtClean="0"/>
              <a:t>Kimmel, A J. “P&amp;G Connects With Old Spice Campaign.” </a:t>
            </a:r>
            <a:r>
              <a:rPr lang="en-US" sz="2900" i="1" dirty="0" smtClean="0"/>
              <a:t>Connections with the Consumers</a:t>
            </a:r>
            <a:r>
              <a:rPr lang="en-US" sz="2900" dirty="0" smtClean="0"/>
              <a:t>. </a:t>
            </a:r>
            <a:r>
              <a:rPr lang="en-US" sz="2900" dirty="0" err="1" smtClean="0"/>
              <a:t>N.p</a:t>
            </a:r>
            <a:r>
              <a:rPr lang="en-US" sz="2900" dirty="0" smtClean="0"/>
              <a:t>., 18 July 2010. Web. 29 Feb. 2012. &lt;http://www.connectingwithconsumers.net/‌</a:t>
            </a:r>
            <a:r>
              <a:rPr lang="en-US" sz="2900" dirty="0" err="1" smtClean="0"/>
              <a:t>index.php?post</a:t>
            </a:r>
            <a:r>
              <a:rPr lang="en-US" sz="2900" dirty="0" smtClean="0"/>
              <a:t>/‌2010/‌07/‌18/‌PG-Connects-With-Old-Spice&gt;.</a:t>
            </a:r>
          </a:p>
          <a:p>
            <a:pPr>
              <a:buNone/>
            </a:pPr>
            <a:r>
              <a:rPr lang="en-US" sz="2900" dirty="0" smtClean="0"/>
              <a:t>Norton, Mike. “Old Spice - P&amp;G Latest Innovations .” </a:t>
            </a:r>
            <a:r>
              <a:rPr lang="en-US" sz="2900" i="1" dirty="0" smtClean="0"/>
              <a:t>P&amp;G</a:t>
            </a:r>
            <a:r>
              <a:rPr lang="en-US" sz="2900" dirty="0" smtClean="0"/>
              <a:t>. </a:t>
            </a:r>
            <a:r>
              <a:rPr lang="en-US" sz="2900" dirty="0" err="1" smtClean="0"/>
              <a:t>N.p</a:t>
            </a:r>
            <a:r>
              <a:rPr lang="en-US" sz="2900" dirty="0" smtClean="0"/>
              <a:t>., 2010. Web. 1 Mar. 2012. &lt;http://www.pg.com/‌</a:t>
            </a:r>
            <a:r>
              <a:rPr lang="en-US" sz="2900" dirty="0" err="1" smtClean="0"/>
              <a:t>en_US</a:t>
            </a:r>
            <a:r>
              <a:rPr lang="en-US" sz="2900" dirty="0" smtClean="0"/>
              <a:t>/‌downloads/‌innovation/‌factsheet_OldSpice.pdf&gt;.</a:t>
            </a:r>
          </a:p>
          <a:p>
            <a:pPr>
              <a:buNone/>
            </a:pPr>
            <a:r>
              <a:rPr lang="en-US" sz="2900" dirty="0" smtClean="0"/>
              <a:t>Real, </a:t>
            </a:r>
            <a:r>
              <a:rPr lang="en-US" sz="2900" dirty="0" err="1" smtClean="0"/>
              <a:t>Chrissy</a:t>
            </a:r>
            <a:r>
              <a:rPr lang="en-US" sz="2900" dirty="0" smtClean="0"/>
              <a:t>. “OLD spice takes a NEW direction.” </a:t>
            </a:r>
            <a:r>
              <a:rPr lang="en-US" sz="2900" i="1" dirty="0" err="1" smtClean="0"/>
              <a:t>BloggerUniversity</a:t>
            </a:r>
            <a:r>
              <a:rPr lang="en-US" sz="2900" dirty="0" smtClean="0"/>
              <a:t>. </a:t>
            </a:r>
            <a:r>
              <a:rPr lang="en-US" sz="2900" dirty="0" err="1" smtClean="0"/>
              <a:t>N.p</a:t>
            </a:r>
            <a:r>
              <a:rPr lang="en-US" sz="2900" dirty="0" smtClean="0"/>
              <a:t>., 27 Sept. 2011. Web. 1 Mar. 2012. &lt;http://bloggeruniversity.wordpress.com/‌2011/‌09/‌27/‌old-spice-takes-a-new-direction/&gt;.</a:t>
            </a:r>
          </a:p>
          <a:p>
            <a:pPr>
              <a:buNone/>
            </a:pPr>
            <a:r>
              <a:rPr lang="en-US" sz="2900" dirty="0" smtClean="0"/>
              <a:t>Social Times. “How Old Spice </a:t>
            </a:r>
            <a:r>
              <a:rPr lang="en-US" sz="2900" dirty="0" err="1" smtClean="0"/>
              <a:t>Swaggerized</a:t>
            </a:r>
            <a:r>
              <a:rPr lang="en-US" sz="2900" dirty="0" smtClean="0"/>
              <a:t> Their Brand And Men Everywhere.” </a:t>
            </a:r>
            <a:r>
              <a:rPr lang="en-US" sz="2900" i="1" dirty="0" smtClean="0"/>
              <a:t>Social Times</a:t>
            </a:r>
            <a:r>
              <a:rPr lang="en-US" sz="2900" dirty="0" smtClean="0"/>
              <a:t>. </a:t>
            </a:r>
            <a:r>
              <a:rPr lang="en-US" sz="2900" dirty="0" err="1" smtClean="0"/>
              <a:t>N.p</a:t>
            </a:r>
            <a:r>
              <a:rPr lang="en-US" sz="2900" dirty="0" smtClean="0"/>
              <a:t>., 22 July 2010. Web. 29 Feb. 2012. &lt;http://socialtimes.com/‌how-old-spice-swaggerized-their-brand-and-men-everywhere_b18042&gt;.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1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/>
          <a:lstStyle/>
          <a:p>
            <a:pPr algn="r"/>
            <a:r>
              <a:rPr lang="en-US" dirty="0" smtClean="0"/>
              <a:t>About Old Spice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057400"/>
            <a:ext cx="7543800" cy="2895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of the most popular brand of deodorant and body wash</a:t>
            </a:r>
          </a:p>
          <a:p>
            <a:r>
              <a:rPr lang="en-US" dirty="0"/>
              <a:t>O</a:t>
            </a:r>
            <a:r>
              <a:rPr lang="en-US" dirty="0" smtClean="0"/>
              <a:t>n the shelves since 1938 (74 years!)</a:t>
            </a:r>
          </a:p>
          <a:p>
            <a:r>
              <a:rPr lang="en-US" dirty="0"/>
              <a:t>Old Spice had long been associated with the past and elderly gentlemen </a:t>
            </a:r>
            <a:endParaRPr lang="en-US" dirty="0" smtClean="0"/>
          </a:p>
          <a:p>
            <a:r>
              <a:rPr lang="en-US" dirty="0" smtClean="0"/>
              <a:t>Associated with the color red and black &amp; a sail boat </a:t>
            </a:r>
          </a:p>
          <a:p>
            <a:r>
              <a:rPr lang="en-US" dirty="0" smtClean="0"/>
              <a:t>Old Spice got its name from a spice jug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8382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ambria" pitchFamily="18" charset="0"/>
              </a:rPr>
              <a:t>“Smell like a Man, Man!”</a:t>
            </a:r>
            <a:endParaRPr lang="en-US" sz="6000" dirty="0"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29200"/>
            <a:ext cx="2743200" cy="16415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473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-304800"/>
            <a:ext cx="7543800" cy="3505200"/>
          </a:xfrm>
        </p:spPr>
        <p:txBody>
          <a:bodyPr/>
          <a:lstStyle/>
          <a:p>
            <a:r>
              <a:rPr lang="en-US" dirty="0" smtClean="0"/>
              <a:t>Directly - BEFORE Older gentlemen, but NOW for male Adolescents and men between the ages of 12 to 34</a:t>
            </a:r>
          </a:p>
          <a:p>
            <a:r>
              <a:rPr lang="en-US" dirty="0" smtClean="0"/>
              <a:t>Indirectly - Women</a:t>
            </a: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066800" y="1524000"/>
          <a:ext cx="6858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 descr="http://blogs.seattleweekly.com/dailyweekly/old%20man%20teeth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2743200"/>
            <a:ext cx="1471342" cy="1447800"/>
          </a:xfrm>
          <a:prstGeom prst="rect">
            <a:avLst/>
          </a:prstGeom>
          <a:noFill/>
        </p:spPr>
      </p:pic>
      <p:pic>
        <p:nvPicPr>
          <p:cNvPr id="7176" name="Picture 8" descr="http://bloximages.chicago2.vip.townnews.com/magicvalley.com/content/tncms/assets/v3/editorial/9/78/97887323-7b46-5eab-9e0e-1b8a1d3fe537/4cddf26ee49b7.im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2743200"/>
            <a:ext cx="1687285" cy="1371600"/>
          </a:xfrm>
          <a:prstGeom prst="rect">
            <a:avLst/>
          </a:prstGeom>
          <a:noFill/>
        </p:spPr>
      </p:pic>
      <p:pic>
        <p:nvPicPr>
          <p:cNvPr id="7178" name="Picture 10" descr="http://mikedoe.net/storage/main/american-idol/Simon_Cowell_American_Idol_Funny_Face.jpg?__SQUARESPACE_CACHEVERSION=123151613217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2667000"/>
            <a:ext cx="15240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856298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Timeline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143000"/>
          <a:ext cx="762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4" descr="http://profile.ak.fbcdn.net/hprofile-ak-snc4/41575_5473360525_382364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1905000"/>
            <a:ext cx="1385454" cy="1752600"/>
          </a:xfrm>
          <a:prstGeom prst="rect">
            <a:avLst/>
          </a:prstGeom>
          <a:noFill/>
        </p:spPr>
      </p:pic>
      <p:pic>
        <p:nvPicPr>
          <p:cNvPr id="8204" name="Picture 12" descr="Procter and Gamble Logo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3810000"/>
            <a:ext cx="1428750" cy="619126"/>
          </a:xfrm>
          <a:prstGeom prst="rect">
            <a:avLst/>
          </a:prstGeom>
          <a:noFill/>
        </p:spPr>
      </p:pic>
      <p:pic>
        <p:nvPicPr>
          <p:cNvPr id="8208" name="Picture 16" descr="http://1.bp.blogspot.com/-Gpq832TWly8/TukFIYOTTII/AAAAAAAAAYk/gEGoS-QYBug/s1600/old-spic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1219200"/>
            <a:ext cx="1409700" cy="1409700"/>
          </a:xfrm>
          <a:prstGeom prst="rect">
            <a:avLst/>
          </a:prstGeom>
          <a:noFill/>
        </p:spPr>
      </p:pic>
      <p:pic>
        <p:nvPicPr>
          <p:cNvPr id="13" name="Picture 6" descr="File:Old spice fron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1219200"/>
            <a:ext cx="495808" cy="1219200"/>
          </a:xfrm>
          <a:prstGeom prst="rect">
            <a:avLst/>
          </a:prstGeom>
          <a:noFill/>
        </p:spPr>
      </p:pic>
      <p:pic>
        <p:nvPicPr>
          <p:cNvPr id="8210" name="Picture 18" descr="http://www.mailmangroup.com/wp-content/uploads/2011/12/Old-Spice-Smell-Like-a-Man-Ma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9400" y="3505200"/>
            <a:ext cx="2057400" cy="1140143"/>
          </a:xfrm>
          <a:prstGeom prst="rect">
            <a:avLst/>
          </a:prstGeom>
          <a:noFill/>
        </p:spPr>
      </p:pic>
      <p:pic>
        <p:nvPicPr>
          <p:cNvPr id="8214" name="Picture 22" descr="old-spice-komodo-deodoran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4400" y="609600"/>
            <a:ext cx="761047" cy="1295400"/>
          </a:xfrm>
          <a:prstGeom prst="rect">
            <a:avLst/>
          </a:prstGeom>
          <a:noFill/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62600" y="381000"/>
            <a:ext cx="533400" cy="14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317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0"/>
            <a:ext cx="80010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line of Significant Changes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609600"/>
          <a:ext cx="38100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554" name="Picture 2" descr="http://www.agmconnect.org/clippership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2209800"/>
            <a:ext cx="1600200" cy="1330602"/>
          </a:xfrm>
          <a:prstGeom prst="rect">
            <a:avLst/>
          </a:prstGeom>
          <a:noFill/>
        </p:spPr>
      </p:pic>
      <p:pic>
        <p:nvPicPr>
          <p:cNvPr id="23556" name="Picture 4" descr="Boat Sail Sideways Clip A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1600200"/>
            <a:ext cx="1752600" cy="160070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76400" y="685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Logo 1998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5334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Slogan 2008</a:t>
            </a:r>
            <a:endParaRPr lang="en-US" sz="2000" dirty="0">
              <a:latin typeface="Cambria" pitchFamily="18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4191000" y="381000"/>
          <a:ext cx="4419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4343400" y="2209800"/>
          <a:ext cx="4419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609600" y="3657600"/>
          <a:ext cx="35814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47800" y="3657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Cathy Whistle Jingle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2362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Representative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23558" name="Picture 6" descr="http://upload.wikimedia.org/wikipedia/commons/thumb/7/7b/Isaiah_Mustafa.jpg/220px-Isaiah_Mustafa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05600" y="3810000"/>
            <a:ext cx="1093304" cy="1600200"/>
          </a:xfrm>
          <a:prstGeom prst="rect">
            <a:avLst/>
          </a:prstGeom>
          <a:noFill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876798" y="3810000"/>
            <a:ext cx="1524001" cy="155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495800" y="4191000"/>
            <a:ext cx="9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Tony Stewart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4.mshcdn.com/wp-content/uploads/2010/07/Old-Spice-Responses-Isaiah-Mustafa-24-Ho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352800"/>
            <a:ext cx="4191000" cy="2923953"/>
          </a:xfrm>
          <a:prstGeom prst="rect">
            <a:avLst/>
          </a:prstGeom>
          <a:noFill/>
        </p:spPr>
      </p:pic>
      <p:pic>
        <p:nvPicPr>
          <p:cNvPr id="27652" name="Picture 4" descr="Swagger Deodorant Sa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4724400" cy="3083293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0" y="838200"/>
            <a:ext cx="4724400" cy="1905000"/>
          </a:xfrm>
        </p:spPr>
        <p:txBody>
          <a:bodyPr/>
          <a:lstStyle/>
          <a:p>
            <a:pPr algn="ctr"/>
            <a:r>
              <a:rPr lang="en-US" dirty="0" smtClean="0"/>
              <a:t>Advertising Campaign</a:t>
            </a:r>
            <a:endParaRPr lang="en-US" dirty="0"/>
          </a:p>
        </p:txBody>
      </p:sp>
      <p:pic>
        <p:nvPicPr>
          <p:cNvPr id="27654" name="Picture 6" descr="http://4.mshcdn.com/wp-content/uploads/2010/07/Old-Spice-Responses-Isaiah-Musta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0"/>
            <a:ext cx="3505200" cy="2355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685800"/>
            <a:ext cx="4724400" cy="1905000"/>
          </a:xfrm>
        </p:spPr>
        <p:txBody>
          <a:bodyPr/>
          <a:lstStyle/>
          <a:p>
            <a:pPr algn="ctr"/>
            <a:r>
              <a:rPr lang="en-US" dirty="0" smtClean="0"/>
              <a:t>Advertising Campaign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838200" y="533400"/>
          <a:ext cx="8382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295400" y="3886200"/>
            <a:ext cx="2209800" cy="2057400"/>
            <a:chOff x="3490308" y="211422"/>
            <a:chExt cx="1881443" cy="18814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 3"/>
            <p:cNvSpPr/>
            <p:nvPr/>
          </p:nvSpPr>
          <p:spPr>
            <a:xfrm rot="20700000">
              <a:off x="3490308" y="211422"/>
              <a:ext cx="1881443" cy="1881443"/>
            </a:xfrm>
            <a:prstGeom prst="gear6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 4"/>
            <p:cNvSpPr/>
            <p:nvPr/>
          </p:nvSpPr>
          <p:spPr>
            <a:xfrm>
              <a:off x="3814695" y="768887"/>
              <a:ext cx="1232670" cy="9755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Created by </a:t>
              </a:r>
              <a:r>
                <a:rPr lang="en-US" sz="2000" dirty="0" err="1" smtClean="0"/>
                <a:t>Wieden</a:t>
              </a:r>
              <a:r>
                <a:rPr lang="en-US" sz="2000" dirty="0" smtClean="0"/>
                <a:t>+ Kennedy 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</p:txBody>
        </p:sp>
      </p:grpSp>
      <p:sp>
        <p:nvSpPr>
          <p:cNvPr id="9" name="Circular Arrow 8"/>
          <p:cNvSpPr/>
          <p:nvPr/>
        </p:nvSpPr>
        <p:spPr>
          <a:xfrm>
            <a:off x="914400" y="3352800"/>
            <a:ext cx="2647530" cy="2647530"/>
          </a:xfrm>
          <a:prstGeom prst="circularArrow">
            <a:avLst>
              <a:gd name="adj1" fmla="val 5984"/>
              <a:gd name="adj2" fmla="val 1149284"/>
              <a:gd name="adj3" fmla="val 13313824"/>
              <a:gd name="adj4" fmla="val 8608670"/>
              <a:gd name="adj5" fmla="val 6981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407779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ctr"/>
            <a:r>
              <a:rPr lang="en-US" dirty="0" smtClean="0"/>
              <a:t>Awesome Ads</a:t>
            </a:r>
            <a:endParaRPr lang="en-US" dirty="0"/>
          </a:p>
        </p:txBody>
      </p:sp>
      <p:sp>
        <p:nvSpPr>
          <p:cNvPr id="4098" name="AutoShape 2" descr="https://schools.vbcps.com/students/93364/Current%20Student%20Workspace/old_spice_body_wash_fij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https://schools.vbcps.com/students/93364/Current%20Student%20Workspace/old_spice_body_wash_fij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365700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AutoShape 7" descr="https://schools.vbcps.com/students/93364/Current%20Student%20Workspace/old-spice-swagger-90208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3581400" cy="482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16914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82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Ads &amp; YouTube Commercials</a:t>
            </a:r>
            <a:endParaRPr lang="en-US" dirty="0"/>
          </a:p>
        </p:txBody>
      </p:sp>
      <p:pic>
        <p:nvPicPr>
          <p:cNvPr id="26626" name="Picture 2" descr="http://2.bp.blogspot.com/_4OYGjUrdllo/SL9a6C68c8I/AAAAAAAAG40/cHFs9sz9yqc/s400/ll_prin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3429000" cy="4118919"/>
          </a:xfrm>
          <a:prstGeom prst="rect">
            <a:avLst/>
          </a:prstGeom>
          <a:noFill/>
        </p:spPr>
      </p:pic>
      <p:pic>
        <p:nvPicPr>
          <p:cNvPr id="26628" name="Picture 4" descr="http://latimesblogs.latimes.com/.a/6a00d8341c630a53ef012877b43d87970c-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33400"/>
            <a:ext cx="4876800" cy="274401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4648200"/>
            <a:ext cx="342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4"/>
              </a:rPr>
              <a:t>http://www.youtube.com/watch?v=HAJ3fdYIxXU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962400" y="32766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hlinkClick r:id="rId5"/>
              </a:rPr>
              <a:t>http://www.youtube.com/watch?v=owGykVbfgUE&amp;feature=player_embedded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962400" y="3886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hlinkClick r:id="rId6"/>
              </a:rPr>
              <a:t>http://www.youtube.com/watch?v=5Ziwz5Ltn-w&amp;feature=related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962400" y="44196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hlinkClick r:id="rId7"/>
              </a:rPr>
              <a:t>http://www.youtube.com/watch?v=i-vQRT3bEmI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3962400" y="48006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hlinkClick r:id="rId8"/>
              </a:rPr>
              <a:t>http://www.youtube.com/watch?v=_-fLV28SkZ8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3962400" y="51054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hlinkClick r:id="rId9"/>
              </a:rPr>
              <a:t>http://www.youtube.com/watch?v=uLTIowBF0kE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A721C8789AE94589A3C1444EF5FCFE" ma:contentTypeVersion="0" ma:contentTypeDescription="Create a new document." ma:contentTypeScope="" ma:versionID="d0b28fb02de01e8148c74ea7c46e33be">
  <xsd:schema xmlns:xsd="http://www.w3.org/2001/XMLSchema" xmlns:xs="http://www.w3.org/2001/XMLSchema" xmlns:p="http://schemas.microsoft.com/office/2006/metadata/properties" xmlns:ns2="C821A7D3-9A78-45E9-89A3-C1444EF5FCFE" targetNamespace="http://schemas.microsoft.com/office/2006/metadata/properties" ma:root="true" ma:fieldsID="7a36b47b49393c69c65202d91f95c636" ns2:_="">
    <xsd:import namespace="C821A7D3-9A78-45E9-89A3-C1444EF5FCFE"/>
    <xsd:element name="properties">
      <xsd:complexType>
        <xsd:sequence>
          <xsd:element name="documentManagement">
            <xsd:complexType>
              <xsd:all>
                <xsd:element ref="ns2:Class" minOccurs="0"/>
                <xsd:element ref="ns2:Teacher" minOccurs="0"/>
                <xsd:element ref="ns2:Du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1A7D3-9A78-45E9-89A3-C1444EF5FCFE" elementFormDefault="qualified">
    <xsd:import namespace="http://schemas.microsoft.com/office/2006/documentManagement/types"/>
    <xsd:import namespace="http://schemas.microsoft.com/office/infopath/2007/PartnerControls"/>
    <xsd:element name="Class" ma:index="8" nillable="true" ma:displayName="Class" ma:internalName="Class">
      <xsd:simpleType>
        <xsd:restriction base="dms:Text">
          <xsd:maxLength value="255"/>
        </xsd:restriction>
      </xsd:simpleType>
    </xsd:element>
    <xsd:element name="Teacher" ma:index="9" nillable="true" ma:displayName="Teacher" ma:internalName="Teacher">
      <xsd:simpleType>
        <xsd:restriction base="dms:Text">
          <xsd:maxLength value="255"/>
        </xsd:restriction>
      </xsd:simpleType>
    </xsd:element>
    <xsd:element name="Due_x0020_Date" ma:index="10" nillable="true" ma:displayName="Due Date" ma:internalName="Due_x0020_D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 xmlns="C821A7D3-9A78-45E9-89A3-C1444EF5FCFE" xsi:nil="true"/>
    <Class xmlns="C821A7D3-9A78-45E9-89A3-C1444EF5FCFE" xsi:nil="true"/>
    <Due_x0020_Date xmlns="C821A7D3-9A78-45E9-89A3-C1444EF5FCFE" xsi:nil="true"/>
  </documentManagement>
</p:properties>
</file>

<file path=customXml/itemProps1.xml><?xml version="1.0" encoding="utf-8"?>
<ds:datastoreItem xmlns:ds="http://schemas.openxmlformats.org/officeDocument/2006/customXml" ds:itemID="{1EF04020-66A5-4382-BACE-AA241BC95C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21A7D3-9A78-45E9-89A3-C1444EF5FC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BC21F4-6543-432B-9794-D3F4CD66EC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B136C7-A684-4672-8B81-0E32DF6A0ADA}">
  <ds:schemaRefs>
    <ds:schemaRef ds:uri="http://schemas.microsoft.com/office/2006/metadata/properties"/>
    <ds:schemaRef ds:uri="http://schemas.microsoft.com/office/infopath/2007/PartnerControls"/>
    <ds:schemaRef ds:uri="C821A7D3-9A78-45E9-89A3-C1444EF5FCF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452</TotalTime>
  <Words>538</Words>
  <Application>Microsoft Office PowerPoint</Application>
  <PresentationFormat>On-screen Show (4:3)</PresentationFormat>
  <Paragraphs>72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NewsPrint</vt:lpstr>
      <vt:lpstr>Old Spice </vt:lpstr>
      <vt:lpstr>About Old Spice</vt:lpstr>
      <vt:lpstr>Appealing Targets</vt:lpstr>
      <vt:lpstr>A brief Timeline </vt:lpstr>
      <vt:lpstr>A line of Significant Changes</vt:lpstr>
      <vt:lpstr>Advertising Campaign</vt:lpstr>
      <vt:lpstr>Advertising Campaign</vt:lpstr>
      <vt:lpstr>Awesome Ads</vt:lpstr>
      <vt:lpstr>Ads &amp; YouTube Commercials</vt:lpstr>
      <vt:lpstr>A list of Strengths and Weakness</vt:lpstr>
      <vt:lpstr>A Sexy Website</vt:lpstr>
      <vt:lpstr>Advantage of Competition</vt:lpstr>
      <vt:lpstr>All our Citations</vt:lpstr>
    </vt:vector>
  </TitlesOfParts>
  <Company>Virginia Beach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Spice</dc:title>
  <dc:creator>ARALEE G FAJARDO (364)</dc:creator>
  <cp:lastModifiedBy>Aralee</cp:lastModifiedBy>
  <cp:revision>54</cp:revision>
  <dcterms:created xsi:type="dcterms:W3CDTF">2012-02-29T17:32:01Z</dcterms:created>
  <dcterms:modified xsi:type="dcterms:W3CDTF">2012-03-02T06:23:34Z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0x010100D3A721C8789AE94589A3C1444EF5FCFE</vt:lpwstr>
  </property>
</Properties>
</file>