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4" r:id="rId7"/>
    <p:sldId id="262" r:id="rId8"/>
    <p:sldId id="266" r:id="rId9"/>
    <p:sldId id="267" r:id="rId10"/>
    <p:sldId id="272" r:id="rId11"/>
    <p:sldId id="273" r:id="rId12"/>
    <p:sldId id="276" r:id="rId13"/>
    <p:sldId id="277" r:id="rId14"/>
    <p:sldId id="27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0D4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6E0E10-F649-414C-97C1-18E26C90E2C0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AEB01580-7784-4631-B249-35C575D064D3}">
      <dgm:prSet phldrT="[Text]"/>
      <dgm:spPr/>
      <dgm:t>
        <a:bodyPr/>
        <a:lstStyle/>
        <a:p>
          <a:r>
            <a:rPr lang="en-US" dirty="0" smtClean="0"/>
            <a:t>Introduction</a:t>
          </a:r>
          <a:endParaRPr lang="en-US" dirty="0"/>
        </a:p>
      </dgm:t>
    </dgm:pt>
    <dgm:pt modelId="{AA49A47D-4A47-40FA-A49F-9A1EEEA5AE14}" type="parTrans" cxnId="{260CFB78-E13C-42E8-A029-2EC45162D9B6}">
      <dgm:prSet/>
      <dgm:spPr/>
      <dgm:t>
        <a:bodyPr/>
        <a:lstStyle/>
        <a:p>
          <a:endParaRPr lang="en-US"/>
        </a:p>
      </dgm:t>
    </dgm:pt>
    <dgm:pt modelId="{25F88FB8-C8CC-4897-A177-C4AA34CB432B}" type="sibTrans" cxnId="{260CFB78-E13C-42E8-A029-2EC45162D9B6}">
      <dgm:prSet/>
      <dgm:spPr/>
      <dgm:t>
        <a:bodyPr/>
        <a:lstStyle/>
        <a:p>
          <a:endParaRPr lang="en-US"/>
        </a:p>
      </dgm:t>
    </dgm:pt>
    <dgm:pt modelId="{D9884402-65B2-445A-B83F-5F6526F0F536}">
      <dgm:prSet phldrT="[Text]"/>
      <dgm:spPr/>
      <dgm:t>
        <a:bodyPr/>
        <a:lstStyle/>
        <a:p>
          <a:r>
            <a:rPr lang="en-US" dirty="0" smtClean="0"/>
            <a:t>Research</a:t>
          </a:r>
          <a:endParaRPr lang="en-US" dirty="0"/>
        </a:p>
      </dgm:t>
    </dgm:pt>
    <dgm:pt modelId="{EBEA35DD-DDF2-4195-9D6D-108443590045}" type="parTrans" cxnId="{788A194A-3171-4035-B6FC-3546C3D812F3}">
      <dgm:prSet/>
      <dgm:spPr/>
      <dgm:t>
        <a:bodyPr/>
        <a:lstStyle/>
        <a:p>
          <a:endParaRPr lang="en-US"/>
        </a:p>
      </dgm:t>
    </dgm:pt>
    <dgm:pt modelId="{F2A870E3-8B2C-45A9-9E53-2BCDBD3743C4}" type="sibTrans" cxnId="{788A194A-3171-4035-B6FC-3546C3D812F3}">
      <dgm:prSet/>
      <dgm:spPr/>
      <dgm:t>
        <a:bodyPr/>
        <a:lstStyle/>
        <a:p>
          <a:endParaRPr lang="en-US"/>
        </a:p>
      </dgm:t>
    </dgm:pt>
    <dgm:pt modelId="{261C89B2-7016-4C8F-B153-BC18CB4FE117}">
      <dgm:prSet phldrT="[Text]"/>
      <dgm:spPr/>
      <dgm:t>
        <a:bodyPr/>
        <a:lstStyle/>
        <a:p>
          <a:r>
            <a:rPr lang="en-US" dirty="0" smtClean="0"/>
            <a:t>Action</a:t>
          </a:r>
          <a:endParaRPr lang="en-US" dirty="0"/>
        </a:p>
      </dgm:t>
    </dgm:pt>
    <dgm:pt modelId="{B0AC8123-235C-4C56-83C9-5FF859AC0308}" type="parTrans" cxnId="{8ECDBF5C-D8C7-457B-A9FD-416A9546909E}">
      <dgm:prSet/>
      <dgm:spPr/>
      <dgm:t>
        <a:bodyPr/>
        <a:lstStyle/>
        <a:p>
          <a:endParaRPr lang="en-US"/>
        </a:p>
      </dgm:t>
    </dgm:pt>
    <dgm:pt modelId="{5DF3136E-F1E9-40C6-A56C-70A29F0B0757}" type="sibTrans" cxnId="{8ECDBF5C-D8C7-457B-A9FD-416A9546909E}">
      <dgm:prSet/>
      <dgm:spPr/>
      <dgm:t>
        <a:bodyPr/>
        <a:lstStyle/>
        <a:p>
          <a:endParaRPr lang="en-US"/>
        </a:p>
      </dgm:t>
    </dgm:pt>
    <dgm:pt modelId="{84C2A3C6-2D13-489E-9C41-613D7BC47219}" type="pres">
      <dgm:prSet presAssocID="{D26E0E10-F649-414C-97C1-18E26C90E2C0}" presName="arrowDiagram" presStyleCnt="0">
        <dgm:presLayoutVars>
          <dgm:chMax val="5"/>
          <dgm:dir/>
          <dgm:resizeHandles val="exact"/>
        </dgm:presLayoutVars>
      </dgm:prSet>
      <dgm:spPr/>
    </dgm:pt>
    <dgm:pt modelId="{B0180764-52EE-4336-8641-7D124801D854}" type="pres">
      <dgm:prSet presAssocID="{D26E0E10-F649-414C-97C1-18E26C90E2C0}" presName="arrow" presStyleLbl="bgShp" presStyleIdx="0" presStyleCnt="1" custLinFactNeighborX="1250" custLinFactNeighborY="-2000"/>
      <dgm:spPr/>
    </dgm:pt>
    <dgm:pt modelId="{D227612D-877B-42F6-B0DE-61C281C9F75D}" type="pres">
      <dgm:prSet presAssocID="{D26E0E10-F649-414C-97C1-18E26C90E2C0}" presName="arrowDiagram3" presStyleCnt="0"/>
      <dgm:spPr/>
    </dgm:pt>
    <dgm:pt modelId="{8662C56D-82F0-4FF4-B5D8-26CD55C8C5C4}" type="pres">
      <dgm:prSet presAssocID="{AEB01580-7784-4631-B249-35C575D064D3}" presName="bullet3a" presStyleLbl="node1" presStyleIdx="0" presStyleCnt="3"/>
      <dgm:spPr/>
    </dgm:pt>
    <dgm:pt modelId="{5E6E929B-9BC1-450F-BCF5-B4650CC82069}" type="pres">
      <dgm:prSet presAssocID="{AEB01580-7784-4631-B249-35C575D064D3}" presName="textBox3a" presStyleLbl="revTx" presStyleIdx="0" presStyleCnt="3" custScaleX="2118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F05003-2FF2-4E9E-82F5-409235A53AE9}" type="pres">
      <dgm:prSet presAssocID="{D9884402-65B2-445A-B83F-5F6526F0F536}" presName="bullet3b" presStyleLbl="node1" presStyleIdx="1" presStyleCnt="3"/>
      <dgm:spPr/>
    </dgm:pt>
    <dgm:pt modelId="{4496F1BB-7708-4A14-8A0E-02609BA24132}" type="pres">
      <dgm:prSet presAssocID="{D9884402-65B2-445A-B83F-5F6526F0F536}" presName="textBox3b" presStyleLbl="revTx" presStyleIdx="1" presStyleCnt="3" custScaleX="1562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A669C9-56D9-4A24-85E0-284F07A9A2A8}" type="pres">
      <dgm:prSet presAssocID="{261C89B2-7016-4C8F-B153-BC18CB4FE117}" presName="bullet3c" presStyleLbl="node1" presStyleIdx="2" presStyleCnt="3" custLinFactNeighborX="26923" custLinFactNeighborY="-12500"/>
      <dgm:spPr/>
    </dgm:pt>
    <dgm:pt modelId="{3266C2E4-5A28-4F3C-8B42-4C3CAE04B610}" type="pres">
      <dgm:prSet presAssocID="{261C89B2-7016-4C8F-B153-BC18CB4FE117}" presName="textBox3c" presStyleLbl="revTx" presStyleIdx="2" presStyleCnt="3" custScaleX="122414" custScaleY="94453" custLinFactNeighborX="15248" custLinFactNeighborY="-24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DFBF2E-9266-457B-BC22-22DE84D001FC}" type="presOf" srcId="{AEB01580-7784-4631-B249-35C575D064D3}" destId="{5E6E929B-9BC1-450F-BCF5-B4650CC82069}" srcOrd="0" destOrd="0" presId="urn:microsoft.com/office/officeart/2005/8/layout/arrow2"/>
    <dgm:cxn modelId="{D164C671-0F3C-415F-94D2-58AFF8027123}" type="presOf" srcId="{D26E0E10-F649-414C-97C1-18E26C90E2C0}" destId="{84C2A3C6-2D13-489E-9C41-613D7BC47219}" srcOrd="0" destOrd="0" presId="urn:microsoft.com/office/officeart/2005/8/layout/arrow2"/>
    <dgm:cxn modelId="{260CFB78-E13C-42E8-A029-2EC45162D9B6}" srcId="{D26E0E10-F649-414C-97C1-18E26C90E2C0}" destId="{AEB01580-7784-4631-B249-35C575D064D3}" srcOrd="0" destOrd="0" parTransId="{AA49A47D-4A47-40FA-A49F-9A1EEEA5AE14}" sibTransId="{25F88FB8-C8CC-4897-A177-C4AA34CB432B}"/>
    <dgm:cxn modelId="{788A194A-3171-4035-B6FC-3546C3D812F3}" srcId="{D26E0E10-F649-414C-97C1-18E26C90E2C0}" destId="{D9884402-65B2-445A-B83F-5F6526F0F536}" srcOrd="1" destOrd="0" parTransId="{EBEA35DD-DDF2-4195-9D6D-108443590045}" sibTransId="{F2A870E3-8B2C-45A9-9E53-2BCDBD3743C4}"/>
    <dgm:cxn modelId="{669C33BD-7F58-4594-A58E-76843B97C807}" type="presOf" srcId="{261C89B2-7016-4C8F-B153-BC18CB4FE117}" destId="{3266C2E4-5A28-4F3C-8B42-4C3CAE04B610}" srcOrd="0" destOrd="0" presId="urn:microsoft.com/office/officeart/2005/8/layout/arrow2"/>
    <dgm:cxn modelId="{8ECDBF5C-D8C7-457B-A9FD-416A9546909E}" srcId="{D26E0E10-F649-414C-97C1-18E26C90E2C0}" destId="{261C89B2-7016-4C8F-B153-BC18CB4FE117}" srcOrd="2" destOrd="0" parTransId="{B0AC8123-235C-4C56-83C9-5FF859AC0308}" sibTransId="{5DF3136E-F1E9-40C6-A56C-70A29F0B0757}"/>
    <dgm:cxn modelId="{8071F731-13ED-440D-AA59-67812D3C024C}" type="presOf" srcId="{D9884402-65B2-445A-B83F-5F6526F0F536}" destId="{4496F1BB-7708-4A14-8A0E-02609BA24132}" srcOrd="0" destOrd="0" presId="urn:microsoft.com/office/officeart/2005/8/layout/arrow2"/>
    <dgm:cxn modelId="{9EF10614-B65A-4503-96EB-E63CCFBD8B11}" type="presParOf" srcId="{84C2A3C6-2D13-489E-9C41-613D7BC47219}" destId="{B0180764-52EE-4336-8641-7D124801D854}" srcOrd="0" destOrd="0" presId="urn:microsoft.com/office/officeart/2005/8/layout/arrow2"/>
    <dgm:cxn modelId="{BF5E8ED3-2813-485E-B3CA-583BA82A7964}" type="presParOf" srcId="{84C2A3C6-2D13-489E-9C41-613D7BC47219}" destId="{D227612D-877B-42F6-B0DE-61C281C9F75D}" srcOrd="1" destOrd="0" presId="urn:microsoft.com/office/officeart/2005/8/layout/arrow2"/>
    <dgm:cxn modelId="{F30E5F25-E5C9-4ADC-8D5E-787692461052}" type="presParOf" srcId="{D227612D-877B-42F6-B0DE-61C281C9F75D}" destId="{8662C56D-82F0-4FF4-B5D8-26CD55C8C5C4}" srcOrd="0" destOrd="0" presId="urn:microsoft.com/office/officeart/2005/8/layout/arrow2"/>
    <dgm:cxn modelId="{64718A7B-8432-484F-ABDA-D82E427C903A}" type="presParOf" srcId="{D227612D-877B-42F6-B0DE-61C281C9F75D}" destId="{5E6E929B-9BC1-450F-BCF5-B4650CC82069}" srcOrd="1" destOrd="0" presId="urn:microsoft.com/office/officeart/2005/8/layout/arrow2"/>
    <dgm:cxn modelId="{9F417068-0DA6-494A-8F04-4E8BC70473D3}" type="presParOf" srcId="{D227612D-877B-42F6-B0DE-61C281C9F75D}" destId="{6EF05003-2FF2-4E9E-82F5-409235A53AE9}" srcOrd="2" destOrd="0" presId="urn:microsoft.com/office/officeart/2005/8/layout/arrow2"/>
    <dgm:cxn modelId="{1F8E8351-EF40-4971-B27D-E0131735FA92}" type="presParOf" srcId="{D227612D-877B-42F6-B0DE-61C281C9F75D}" destId="{4496F1BB-7708-4A14-8A0E-02609BA24132}" srcOrd="3" destOrd="0" presId="urn:microsoft.com/office/officeart/2005/8/layout/arrow2"/>
    <dgm:cxn modelId="{1E4BB64C-6192-47E3-9A71-63001AFAE53B}" type="presParOf" srcId="{D227612D-877B-42F6-B0DE-61C281C9F75D}" destId="{45A669C9-56D9-4A24-85E0-284F07A9A2A8}" srcOrd="4" destOrd="0" presId="urn:microsoft.com/office/officeart/2005/8/layout/arrow2"/>
    <dgm:cxn modelId="{33763A3D-5CD3-4FD1-A31F-EEBAEA47F3C9}" type="presParOf" srcId="{D227612D-877B-42F6-B0DE-61C281C9F75D}" destId="{3266C2E4-5A28-4F3C-8B42-4C3CAE04B610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7B62A4-C965-46B8-B559-7E362BDDE15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92EEC927-BDBA-4684-9920-2052EAA9B5C6}">
      <dgm:prSet phldrT="[Text]" custT="1"/>
      <dgm:spPr/>
      <dgm:t>
        <a:bodyPr/>
        <a:lstStyle/>
        <a:p>
          <a:endParaRPr lang="en-US" sz="6000" dirty="0" smtClean="0"/>
        </a:p>
        <a:p>
          <a:r>
            <a:rPr lang="en-US" sz="4800" dirty="0" smtClean="0"/>
            <a:t>Aspiration</a:t>
          </a:r>
        </a:p>
        <a:p>
          <a:endParaRPr lang="en-US" sz="100" dirty="0" smtClean="0"/>
        </a:p>
      </dgm:t>
    </dgm:pt>
    <dgm:pt modelId="{66255A30-487A-43F3-90D2-AE7634F74C08}" type="parTrans" cxnId="{0D8D3022-EE00-460E-8144-A173DED4741A}">
      <dgm:prSet/>
      <dgm:spPr/>
      <dgm:t>
        <a:bodyPr/>
        <a:lstStyle/>
        <a:p>
          <a:endParaRPr lang="en-US"/>
        </a:p>
      </dgm:t>
    </dgm:pt>
    <dgm:pt modelId="{D6B4379A-723C-4FB9-97AD-22805C2BD203}" type="sibTrans" cxnId="{0D8D3022-EE00-460E-8144-A173DED4741A}">
      <dgm:prSet/>
      <dgm:spPr/>
      <dgm:t>
        <a:bodyPr/>
        <a:lstStyle/>
        <a:p>
          <a:endParaRPr lang="en-US"/>
        </a:p>
      </dgm:t>
    </dgm:pt>
    <dgm:pt modelId="{F79224C9-B702-4BC4-8C9E-039A654E6186}">
      <dgm:prSet phldrT="[Text]" custT="1"/>
      <dgm:spPr/>
      <dgm:t>
        <a:bodyPr/>
        <a:lstStyle/>
        <a:p>
          <a:endParaRPr lang="en-US" sz="4000" dirty="0"/>
        </a:p>
      </dgm:t>
    </dgm:pt>
    <dgm:pt modelId="{DEE547AE-D110-43EF-A627-E113058370E6}" type="parTrans" cxnId="{612C354D-7EF2-47CA-9319-C4B1412B7B8C}">
      <dgm:prSet/>
      <dgm:spPr/>
      <dgm:t>
        <a:bodyPr/>
        <a:lstStyle/>
        <a:p>
          <a:endParaRPr lang="en-US"/>
        </a:p>
      </dgm:t>
    </dgm:pt>
    <dgm:pt modelId="{268E9B9B-26D3-4645-A769-8A648C986E6F}" type="sibTrans" cxnId="{612C354D-7EF2-47CA-9319-C4B1412B7B8C}">
      <dgm:prSet/>
      <dgm:spPr/>
      <dgm:t>
        <a:bodyPr/>
        <a:lstStyle/>
        <a:p>
          <a:endParaRPr lang="en-US"/>
        </a:p>
      </dgm:t>
    </dgm:pt>
    <dgm:pt modelId="{5381B6A1-2314-430E-A5EC-CE42FB180EC2}">
      <dgm:prSet phldrT="[Text]"/>
      <dgm:spPr/>
      <dgm:t>
        <a:bodyPr/>
        <a:lstStyle/>
        <a:p>
          <a:endParaRPr lang="en-US" dirty="0" smtClean="0"/>
        </a:p>
        <a:p>
          <a:endParaRPr lang="en-US" dirty="0" smtClean="0"/>
        </a:p>
      </dgm:t>
    </dgm:pt>
    <dgm:pt modelId="{47ECA091-AC6A-462A-8C11-93CA58138EA8}" type="sibTrans" cxnId="{D2B661B0-D876-4905-BCB9-E8732C1EC7D7}">
      <dgm:prSet/>
      <dgm:spPr/>
      <dgm:t>
        <a:bodyPr/>
        <a:lstStyle/>
        <a:p>
          <a:endParaRPr lang="en-US"/>
        </a:p>
      </dgm:t>
    </dgm:pt>
    <dgm:pt modelId="{9C504F0D-9028-467E-87FE-4AD9ABFC3B03}" type="parTrans" cxnId="{D2B661B0-D876-4905-BCB9-E8732C1EC7D7}">
      <dgm:prSet/>
      <dgm:spPr/>
      <dgm:t>
        <a:bodyPr/>
        <a:lstStyle/>
        <a:p>
          <a:endParaRPr lang="en-US"/>
        </a:p>
      </dgm:t>
    </dgm:pt>
    <dgm:pt modelId="{722DC9F8-DD7C-4E1C-A643-47DF3B6DDC74}" type="pres">
      <dgm:prSet presAssocID="{9A7B62A4-C965-46B8-B559-7E362BDDE15A}" presName="compositeShape" presStyleCnt="0">
        <dgm:presLayoutVars>
          <dgm:chMax val="7"/>
          <dgm:dir/>
          <dgm:resizeHandles val="exact"/>
        </dgm:presLayoutVars>
      </dgm:prSet>
      <dgm:spPr/>
    </dgm:pt>
    <dgm:pt modelId="{DDE73E2D-8051-4C0C-AF9F-994EF0DF9CCC}" type="pres">
      <dgm:prSet presAssocID="{92EEC927-BDBA-4684-9920-2052EAA9B5C6}" presName="circ1" presStyleLbl="vennNode1" presStyleIdx="0" presStyleCnt="3" custLinFactNeighborX="-214" custLinFactNeighborY="53"/>
      <dgm:spPr/>
      <dgm:t>
        <a:bodyPr/>
        <a:lstStyle/>
        <a:p>
          <a:endParaRPr lang="en-US"/>
        </a:p>
      </dgm:t>
    </dgm:pt>
    <dgm:pt modelId="{80687980-A311-4105-AE2C-F49B153F3CD7}" type="pres">
      <dgm:prSet presAssocID="{92EEC927-BDBA-4684-9920-2052EAA9B5C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3D478B-35CB-4CC9-85A7-4B7580E95E2E}" type="pres">
      <dgm:prSet presAssocID="{F79224C9-B702-4BC4-8C9E-039A654E6186}" presName="circ2" presStyleLbl="vennNode1" presStyleIdx="1" presStyleCnt="3"/>
      <dgm:spPr/>
      <dgm:t>
        <a:bodyPr/>
        <a:lstStyle/>
        <a:p>
          <a:endParaRPr lang="en-US"/>
        </a:p>
      </dgm:t>
    </dgm:pt>
    <dgm:pt modelId="{6AA3C507-05AB-464F-9F82-3F4A0DDBF480}" type="pres">
      <dgm:prSet presAssocID="{F79224C9-B702-4BC4-8C9E-039A654E618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07E787-6BC9-43DB-9E79-D34A90F9432A}" type="pres">
      <dgm:prSet presAssocID="{5381B6A1-2314-430E-A5EC-CE42FB180EC2}" presName="circ3" presStyleLbl="vennNode1" presStyleIdx="2" presStyleCnt="3" custLinFactNeighborX="-455" custLinFactNeighborY="-481"/>
      <dgm:spPr/>
      <dgm:t>
        <a:bodyPr/>
        <a:lstStyle/>
        <a:p>
          <a:endParaRPr lang="en-US"/>
        </a:p>
      </dgm:t>
    </dgm:pt>
    <dgm:pt modelId="{A28F62D0-5FBA-4715-B3A7-F42E2ADB14EE}" type="pres">
      <dgm:prSet presAssocID="{5381B6A1-2314-430E-A5EC-CE42FB180EC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B661B0-D876-4905-BCB9-E8732C1EC7D7}" srcId="{9A7B62A4-C965-46B8-B559-7E362BDDE15A}" destId="{5381B6A1-2314-430E-A5EC-CE42FB180EC2}" srcOrd="2" destOrd="0" parTransId="{9C504F0D-9028-467E-87FE-4AD9ABFC3B03}" sibTransId="{47ECA091-AC6A-462A-8C11-93CA58138EA8}"/>
    <dgm:cxn modelId="{C11B694B-26D6-40AE-872C-1714B7565EF0}" type="presOf" srcId="{9A7B62A4-C965-46B8-B559-7E362BDDE15A}" destId="{722DC9F8-DD7C-4E1C-A643-47DF3B6DDC74}" srcOrd="0" destOrd="0" presId="urn:microsoft.com/office/officeart/2005/8/layout/venn1"/>
    <dgm:cxn modelId="{0D8D3022-EE00-460E-8144-A173DED4741A}" srcId="{9A7B62A4-C965-46B8-B559-7E362BDDE15A}" destId="{92EEC927-BDBA-4684-9920-2052EAA9B5C6}" srcOrd="0" destOrd="0" parTransId="{66255A30-487A-43F3-90D2-AE7634F74C08}" sibTransId="{D6B4379A-723C-4FB9-97AD-22805C2BD203}"/>
    <dgm:cxn modelId="{353998B5-9EB3-46B0-9ACC-7C18C07ACC6C}" type="presOf" srcId="{92EEC927-BDBA-4684-9920-2052EAA9B5C6}" destId="{80687980-A311-4105-AE2C-F49B153F3CD7}" srcOrd="1" destOrd="0" presId="urn:microsoft.com/office/officeart/2005/8/layout/venn1"/>
    <dgm:cxn modelId="{7B4608AB-DCC7-48D5-BD75-7EC2DBD22F94}" type="presOf" srcId="{92EEC927-BDBA-4684-9920-2052EAA9B5C6}" destId="{DDE73E2D-8051-4C0C-AF9F-994EF0DF9CCC}" srcOrd="0" destOrd="0" presId="urn:microsoft.com/office/officeart/2005/8/layout/venn1"/>
    <dgm:cxn modelId="{612C354D-7EF2-47CA-9319-C4B1412B7B8C}" srcId="{9A7B62A4-C965-46B8-B559-7E362BDDE15A}" destId="{F79224C9-B702-4BC4-8C9E-039A654E6186}" srcOrd="1" destOrd="0" parTransId="{DEE547AE-D110-43EF-A627-E113058370E6}" sibTransId="{268E9B9B-26D3-4645-A769-8A648C986E6F}"/>
    <dgm:cxn modelId="{58E6E4D7-9BE8-4CF2-8D0C-A358D6B82173}" type="presOf" srcId="{F79224C9-B702-4BC4-8C9E-039A654E6186}" destId="{4F3D478B-35CB-4CC9-85A7-4B7580E95E2E}" srcOrd="0" destOrd="0" presId="urn:microsoft.com/office/officeart/2005/8/layout/venn1"/>
    <dgm:cxn modelId="{C34A4B9F-A471-423C-8E32-1BCBC8EE011C}" type="presOf" srcId="{F79224C9-B702-4BC4-8C9E-039A654E6186}" destId="{6AA3C507-05AB-464F-9F82-3F4A0DDBF480}" srcOrd="1" destOrd="0" presId="urn:microsoft.com/office/officeart/2005/8/layout/venn1"/>
    <dgm:cxn modelId="{1920DE6F-4A16-45D6-A2D0-193790184F25}" type="presOf" srcId="{5381B6A1-2314-430E-A5EC-CE42FB180EC2}" destId="{7D07E787-6BC9-43DB-9E79-D34A90F9432A}" srcOrd="0" destOrd="0" presId="urn:microsoft.com/office/officeart/2005/8/layout/venn1"/>
    <dgm:cxn modelId="{2EF2F8B6-02B5-430A-AB50-D81CDA560719}" type="presOf" srcId="{5381B6A1-2314-430E-A5EC-CE42FB180EC2}" destId="{A28F62D0-5FBA-4715-B3A7-F42E2ADB14EE}" srcOrd="1" destOrd="0" presId="urn:microsoft.com/office/officeart/2005/8/layout/venn1"/>
    <dgm:cxn modelId="{6FB51C5B-FB72-400F-9EB7-0DF2A1BD7AAF}" type="presParOf" srcId="{722DC9F8-DD7C-4E1C-A643-47DF3B6DDC74}" destId="{DDE73E2D-8051-4C0C-AF9F-994EF0DF9CCC}" srcOrd="0" destOrd="0" presId="urn:microsoft.com/office/officeart/2005/8/layout/venn1"/>
    <dgm:cxn modelId="{E427DE01-C291-4FD2-A3F5-F8203A21975A}" type="presParOf" srcId="{722DC9F8-DD7C-4E1C-A643-47DF3B6DDC74}" destId="{80687980-A311-4105-AE2C-F49B153F3CD7}" srcOrd="1" destOrd="0" presId="urn:microsoft.com/office/officeart/2005/8/layout/venn1"/>
    <dgm:cxn modelId="{58895A22-BD7C-416E-BC07-BC380BB20D86}" type="presParOf" srcId="{722DC9F8-DD7C-4E1C-A643-47DF3B6DDC74}" destId="{4F3D478B-35CB-4CC9-85A7-4B7580E95E2E}" srcOrd="2" destOrd="0" presId="urn:microsoft.com/office/officeart/2005/8/layout/venn1"/>
    <dgm:cxn modelId="{802D9071-B180-4573-8DF7-7487AA4CFF59}" type="presParOf" srcId="{722DC9F8-DD7C-4E1C-A643-47DF3B6DDC74}" destId="{6AA3C507-05AB-464F-9F82-3F4A0DDBF480}" srcOrd="3" destOrd="0" presId="urn:microsoft.com/office/officeart/2005/8/layout/venn1"/>
    <dgm:cxn modelId="{D5B491C3-C0D1-49AB-B579-D3F622EB9DE8}" type="presParOf" srcId="{722DC9F8-DD7C-4E1C-A643-47DF3B6DDC74}" destId="{7D07E787-6BC9-43DB-9E79-D34A90F9432A}" srcOrd="4" destOrd="0" presId="urn:microsoft.com/office/officeart/2005/8/layout/venn1"/>
    <dgm:cxn modelId="{8BF548A9-89BE-45B7-A502-F7B3C56AACEF}" type="presParOf" srcId="{722DC9F8-DD7C-4E1C-A643-47DF3B6DDC74}" destId="{A28F62D0-5FBA-4715-B3A7-F42E2ADB14E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D77E9D-4752-4794-BBFA-FC6751DE29FD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E52781-BC10-4B01-8089-385E109C7E72}">
      <dgm:prSet phldrT="[Text]"/>
      <dgm:spPr/>
      <dgm:t>
        <a:bodyPr/>
        <a:lstStyle/>
        <a:p>
          <a:endParaRPr lang="en-US" dirty="0"/>
        </a:p>
      </dgm:t>
    </dgm:pt>
    <dgm:pt modelId="{329A0C23-90DD-4350-8546-C54959035297}" type="parTrans" cxnId="{13BF4147-17C9-4336-BED2-D5828F34C62C}">
      <dgm:prSet/>
      <dgm:spPr/>
      <dgm:t>
        <a:bodyPr/>
        <a:lstStyle/>
        <a:p>
          <a:endParaRPr lang="en-US"/>
        </a:p>
      </dgm:t>
    </dgm:pt>
    <dgm:pt modelId="{99CAF651-ECF2-4279-94A1-9AEA745CD639}" type="sibTrans" cxnId="{13BF4147-17C9-4336-BED2-D5828F34C62C}">
      <dgm:prSet/>
      <dgm:spPr/>
      <dgm:t>
        <a:bodyPr/>
        <a:lstStyle/>
        <a:p>
          <a:endParaRPr lang="en-US"/>
        </a:p>
      </dgm:t>
    </dgm:pt>
    <dgm:pt modelId="{44F38AFD-37F0-456A-B95E-E549245DE2F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B9A69D7-BF6A-4609-BCA3-E007A8FD55A5}" type="parTrans" cxnId="{973B4020-05A2-489B-823C-ADA554B8765C}">
      <dgm:prSet/>
      <dgm:spPr/>
      <dgm:t>
        <a:bodyPr/>
        <a:lstStyle/>
        <a:p>
          <a:endParaRPr lang="en-US"/>
        </a:p>
      </dgm:t>
    </dgm:pt>
    <dgm:pt modelId="{DC9B74C2-D5A3-49CF-9A22-38378CA346A1}" type="sibTrans" cxnId="{973B4020-05A2-489B-823C-ADA554B8765C}">
      <dgm:prSet/>
      <dgm:spPr/>
      <dgm:t>
        <a:bodyPr/>
        <a:lstStyle/>
        <a:p>
          <a:endParaRPr lang="en-US"/>
        </a:p>
      </dgm:t>
    </dgm:pt>
    <dgm:pt modelId="{75A89B1B-F24C-4540-84DB-1A850C58C65E}">
      <dgm:prSet phldrT="[Text]"/>
      <dgm:spPr/>
      <dgm:t>
        <a:bodyPr/>
        <a:lstStyle/>
        <a:p>
          <a:endParaRPr lang="en-US" dirty="0" smtClean="0"/>
        </a:p>
      </dgm:t>
    </dgm:pt>
    <dgm:pt modelId="{D6DE321A-B101-4EC2-8D1D-8BEC8CF73CB4}" type="sibTrans" cxnId="{D19AFE0F-FC97-422C-A0DB-DBA21A3200F1}">
      <dgm:prSet/>
      <dgm:spPr/>
      <dgm:t>
        <a:bodyPr/>
        <a:lstStyle/>
        <a:p>
          <a:endParaRPr lang="en-US"/>
        </a:p>
      </dgm:t>
    </dgm:pt>
    <dgm:pt modelId="{9D82C905-581B-4345-BDE6-2499588CB518}" type="parTrans" cxnId="{D19AFE0F-FC97-422C-A0DB-DBA21A3200F1}">
      <dgm:prSet/>
      <dgm:spPr/>
      <dgm:t>
        <a:bodyPr/>
        <a:lstStyle/>
        <a:p>
          <a:endParaRPr lang="en-US"/>
        </a:p>
      </dgm:t>
    </dgm:pt>
    <dgm:pt modelId="{9D2B8B8E-E7EA-4F94-95B6-2BA257907857}">
      <dgm:prSet phldrT="[Text]"/>
      <dgm:spPr/>
      <dgm:t>
        <a:bodyPr/>
        <a:lstStyle/>
        <a:p>
          <a:endParaRPr lang="en-US" dirty="0"/>
        </a:p>
      </dgm:t>
    </dgm:pt>
    <dgm:pt modelId="{723EE7A8-FA14-44E1-9A1F-A21CA2746E04}" type="sibTrans" cxnId="{9F4002DC-67D4-4E34-A8D0-2BCCD02B12FF}">
      <dgm:prSet/>
      <dgm:spPr/>
      <dgm:t>
        <a:bodyPr/>
        <a:lstStyle/>
        <a:p>
          <a:endParaRPr lang="en-US"/>
        </a:p>
      </dgm:t>
    </dgm:pt>
    <dgm:pt modelId="{EDFB7D86-2BDB-4154-85B8-7B4102014A20}" type="parTrans" cxnId="{9F4002DC-67D4-4E34-A8D0-2BCCD02B12FF}">
      <dgm:prSet/>
      <dgm:spPr/>
      <dgm:t>
        <a:bodyPr/>
        <a:lstStyle/>
        <a:p>
          <a:endParaRPr lang="en-US"/>
        </a:p>
      </dgm:t>
    </dgm:pt>
    <dgm:pt modelId="{F7EB72F4-73CD-4F30-AEB9-DAD062A4E60E}" type="pres">
      <dgm:prSet presAssocID="{FCD77E9D-4752-4794-BBFA-FC6751DE29FD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690426-BF54-4C18-922F-1F26B153CC77}" type="pres">
      <dgm:prSet presAssocID="{FCD77E9D-4752-4794-BBFA-FC6751DE29FD}" presName="ellipse" presStyleLbl="trBgShp" presStyleIdx="0" presStyleCnt="1"/>
      <dgm:spPr/>
    </dgm:pt>
    <dgm:pt modelId="{E2C366A8-0D6E-4679-9B18-84BB6D2AF7C2}" type="pres">
      <dgm:prSet presAssocID="{FCD77E9D-4752-4794-BBFA-FC6751DE29FD}" presName="arrow1" presStyleLbl="fgShp" presStyleIdx="0" presStyleCnt="1"/>
      <dgm:spPr/>
    </dgm:pt>
    <dgm:pt modelId="{DDAB6BC7-3B3F-4CB7-B314-8B99F62A5FE5}" type="pres">
      <dgm:prSet presAssocID="{FCD77E9D-4752-4794-BBFA-FC6751DE29FD}" presName="rectangle" presStyleLbl="revTx" presStyleIdx="0" presStyleCnt="1" custScaleX="242441" custScaleY="207310" custLinFactNeighborX="586" custLinFactNeighborY="244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ED1CA0-B630-4537-A887-07DFECA41EC6}" type="pres">
      <dgm:prSet presAssocID="{44E52781-BC10-4B01-8089-385E109C7E72}" presName="item1" presStyleLbl="node1" presStyleIdx="0" presStyleCnt="3" custScaleX="134753" custScaleY="1291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3A793-AA9F-4E17-963A-0210A6E7777D}" type="pres">
      <dgm:prSet presAssocID="{44F38AFD-37F0-456A-B95E-E549245DE2F6}" presName="item2" presStyleLbl="node1" presStyleIdx="1" presStyleCnt="3" custScaleX="117226" custScaleY="1115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AE27E-E7AC-48BC-8285-0EC4854349D7}" type="pres">
      <dgm:prSet presAssocID="{9D2B8B8E-E7EA-4F94-95B6-2BA257907857}" presName="item3" presStyleLbl="node1" presStyleIdx="2" presStyleCnt="3" custScaleX="145254" custScaleY="1359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5F0382-07B9-4326-BDE4-AF0630835782}" type="pres">
      <dgm:prSet presAssocID="{FCD77E9D-4752-4794-BBFA-FC6751DE29FD}" presName="funnel" presStyleLbl="trAlignAcc1" presStyleIdx="0" presStyleCnt="1" custScaleX="119728" custScaleY="134662" custLinFactNeighborX="0" custLinFactNeighborY="-9071"/>
      <dgm:spPr/>
    </dgm:pt>
  </dgm:ptLst>
  <dgm:cxnLst>
    <dgm:cxn modelId="{97C35FBB-C0BB-45CE-96C0-E1D5742701EC}" type="presOf" srcId="{44F38AFD-37F0-456A-B95E-E549245DE2F6}" destId="{00ED1CA0-B630-4537-A887-07DFECA41EC6}" srcOrd="0" destOrd="0" presId="urn:microsoft.com/office/officeart/2005/8/layout/funnel1"/>
    <dgm:cxn modelId="{973B4020-05A2-489B-823C-ADA554B8765C}" srcId="{FCD77E9D-4752-4794-BBFA-FC6751DE29FD}" destId="{44F38AFD-37F0-456A-B95E-E549245DE2F6}" srcOrd="2" destOrd="0" parTransId="{7B9A69D7-BF6A-4609-BCA3-E007A8FD55A5}" sibTransId="{DC9B74C2-D5A3-49CF-9A22-38378CA346A1}"/>
    <dgm:cxn modelId="{D19AFE0F-FC97-422C-A0DB-DBA21A3200F1}" srcId="{FCD77E9D-4752-4794-BBFA-FC6751DE29FD}" destId="{75A89B1B-F24C-4540-84DB-1A850C58C65E}" srcOrd="0" destOrd="0" parTransId="{9D82C905-581B-4345-BDE6-2499588CB518}" sibTransId="{D6DE321A-B101-4EC2-8D1D-8BEC8CF73CB4}"/>
    <dgm:cxn modelId="{60F1F801-7D15-4C37-A19D-AED310530071}" type="presOf" srcId="{44E52781-BC10-4B01-8089-385E109C7E72}" destId="{2793A793-AA9F-4E17-963A-0210A6E7777D}" srcOrd="0" destOrd="0" presId="urn:microsoft.com/office/officeart/2005/8/layout/funnel1"/>
    <dgm:cxn modelId="{A03D55F7-F0DB-405F-A3DA-9D1D47E9BAE6}" type="presOf" srcId="{75A89B1B-F24C-4540-84DB-1A850C58C65E}" destId="{F9EAE27E-E7AC-48BC-8285-0EC4854349D7}" srcOrd="0" destOrd="0" presId="urn:microsoft.com/office/officeart/2005/8/layout/funnel1"/>
    <dgm:cxn modelId="{9F4002DC-67D4-4E34-A8D0-2BCCD02B12FF}" srcId="{FCD77E9D-4752-4794-BBFA-FC6751DE29FD}" destId="{9D2B8B8E-E7EA-4F94-95B6-2BA257907857}" srcOrd="3" destOrd="0" parTransId="{EDFB7D86-2BDB-4154-85B8-7B4102014A20}" sibTransId="{723EE7A8-FA14-44E1-9A1F-A21CA2746E04}"/>
    <dgm:cxn modelId="{13BF4147-17C9-4336-BED2-D5828F34C62C}" srcId="{FCD77E9D-4752-4794-BBFA-FC6751DE29FD}" destId="{44E52781-BC10-4B01-8089-385E109C7E72}" srcOrd="1" destOrd="0" parTransId="{329A0C23-90DD-4350-8546-C54959035297}" sibTransId="{99CAF651-ECF2-4279-94A1-9AEA745CD639}"/>
    <dgm:cxn modelId="{4D056E2F-DD9B-4053-A1A6-294F63D077E7}" type="presOf" srcId="{9D2B8B8E-E7EA-4F94-95B6-2BA257907857}" destId="{DDAB6BC7-3B3F-4CB7-B314-8B99F62A5FE5}" srcOrd="0" destOrd="0" presId="urn:microsoft.com/office/officeart/2005/8/layout/funnel1"/>
    <dgm:cxn modelId="{1D2768D0-5CDE-4C1F-82AB-C9410ABC075B}" type="presOf" srcId="{FCD77E9D-4752-4794-BBFA-FC6751DE29FD}" destId="{F7EB72F4-73CD-4F30-AEB9-DAD062A4E60E}" srcOrd="0" destOrd="0" presId="urn:microsoft.com/office/officeart/2005/8/layout/funnel1"/>
    <dgm:cxn modelId="{CF80AC07-105D-41F9-A701-7DD4C387E718}" type="presParOf" srcId="{F7EB72F4-73CD-4F30-AEB9-DAD062A4E60E}" destId="{6A690426-BF54-4C18-922F-1F26B153CC77}" srcOrd="0" destOrd="0" presId="urn:microsoft.com/office/officeart/2005/8/layout/funnel1"/>
    <dgm:cxn modelId="{8647A5E3-C825-45F4-BDBF-1351CECD73C6}" type="presParOf" srcId="{F7EB72F4-73CD-4F30-AEB9-DAD062A4E60E}" destId="{E2C366A8-0D6E-4679-9B18-84BB6D2AF7C2}" srcOrd="1" destOrd="0" presId="urn:microsoft.com/office/officeart/2005/8/layout/funnel1"/>
    <dgm:cxn modelId="{BAE5926D-D656-4AF4-B436-A94A7471E1B4}" type="presParOf" srcId="{F7EB72F4-73CD-4F30-AEB9-DAD062A4E60E}" destId="{DDAB6BC7-3B3F-4CB7-B314-8B99F62A5FE5}" srcOrd="2" destOrd="0" presId="urn:microsoft.com/office/officeart/2005/8/layout/funnel1"/>
    <dgm:cxn modelId="{DA45567B-BCF6-40C7-BA36-17BD5EF3220C}" type="presParOf" srcId="{F7EB72F4-73CD-4F30-AEB9-DAD062A4E60E}" destId="{00ED1CA0-B630-4537-A887-07DFECA41EC6}" srcOrd="3" destOrd="0" presId="urn:microsoft.com/office/officeart/2005/8/layout/funnel1"/>
    <dgm:cxn modelId="{67B107C1-B7EC-4614-82BC-2CBFF115140C}" type="presParOf" srcId="{F7EB72F4-73CD-4F30-AEB9-DAD062A4E60E}" destId="{2793A793-AA9F-4E17-963A-0210A6E7777D}" srcOrd="4" destOrd="0" presId="urn:microsoft.com/office/officeart/2005/8/layout/funnel1"/>
    <dgm:cxn modelId="{CF542448-E1BA-4C03-9347-A57C49FA9F05}" type="presParOf" srcId="{F7EB72F4-73CD-4F30-AEB9-DAD062A4E60E}" destId="{F9EAE27E-E7AC-48BC-8285-0EC4854349D7}" srcOrd="5" destOrd="0" presId="urn:microsoft.com/office/officeart/2005/8/layout/funnel1"/>
    <dgm:cxn modelId="{A1CCF1D6-3CAC-472F-BAD0-5A11C307F4BA}" type="presParOf" srcId="{F7EB72F4-73CD-4F30-AEB9-DAD062A4E60E}" destId="{2C5F0382-07B9-4326-BDE4-AF0630835782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9E6F9B-F79B-4058-94D7-78757D8EAC54}" type="doc">
      <dgm:prSet loTypeId="urn:microsoft.com/office/officeart/2005/8/layout/target1" loCatId="relationship" qsTypeId="urn:microsoft.com/office/officeart/2005/8/quickstyle/simple1" qsCatId="simple" csTypeId="urn:microsoft.com/office/officeart/2005/8/colors/colorful2" csCatId="colorful" phldr="1"/>
      <dgm:spPr/>
    </dgm:pt>
    <dgm:pt modelId="{BB22664B-4FBC-479B-AAC6-0C1873FFC7B0}">
      <dgm:prSet phldrT="[Text]" custT="1"/>
      <dgm:spPr/>
      <dgm:t>
        <a:bodyPr/>
        <a:lstStyle/>
        <a:p>
          <a:r>
            <a:rPr lang="en-US" sz="4800" dirty="0" smtClean="0">
              <a:solidFill>
                <a:schemeClr val="tx1"/>
              </a:solidFill>
            </a:rPr>
            <a:t>   Interna</a:t>
          </a:r>
          <a:r>
            <a:rPr lang="en-US" sz="5400" dirty="0" smtClean="0">
              <a:solidFill>
                <a:schemeClr val="tx1"/>
              </a:solidFill>
            </a:rPr>
            <a:t>l</a:t>
          </a:r>
          <a:endParaRPr lang="en-US" sz="5400" dirty="0">
            <a:solidFill>
              <a:schemeClr val="tx1"/>
            </a:solidFill>
          </a:endParaRPr>
        </a:p>
      </dgm:t>
    </dgm:pt>
    <dgm:pt modelId="{96205970-47F3-45A3-B37C-85AA477AF010}" type="parTrans" cxnId="{1E82FB52-0886-41E5-ABF5-8A7D09355525}">
      <dgm:prSet/>
      <dgm:spPr/>
      <dgm:t>
        <a:bodyPr/>
        <a:lstStyle/>
        <a:p>
          <a:endParaRPr lang="en-US"/>
        </a:p>
      </dgm:t>
    </dgm:pt>
    <dgm:pt modelId="{0C7C7312-FB9D-443A-A9F4-DCB7706563E2}" type="sibTrans" cxnId="{1E82FB52-0886-41E5-ABF5-8A7D09355525}">
      <dgm:prSet/>
      <dgm:spPr/>
      <dgm:t>
        <a:bodyPr/>
        <a:lstStyle/>
        <a:p>
          <a:endParaRPr lang="en-US"/>
        </a:p>
      </dgm:t>
    </dgm:pt>
    <dgm:pt modelId="{6F3E0966-B4D2-4608-ACAA-7ACE89AE044E}">
      <dgm:prSet phldrT="[Text]" custT="1"/>
      <dgm:spPr/>
      <dgm:t>
        <a:bodyPr/>
        <a:lstStyle/>
        <a:p>
          <a:pPr algn="ctr"/>
          <a:r>
            <a:rPr lang="en-US" sz="4400" dirty="0" smtClean="0">
              <a:solidFill>
                <a:schemeClr val="tx1"/>
              </a:solidFill>
            </a:rPr>
            <a:t>Health</a:t>
          </a:r>
          <a:endParaRPr lang="en-US" sz="4400" dirty="0">
            <a:solidFill>
              <a:schemeClr val="tx1"/>
            </a:solidFill>
          </a:endParaRPr>
        </a:p>
      </dgm:t>
    </dgm:pt>
    <dgm:pt modelId="{1E17C31F-B34A-4A68-8DF1-2CDE9E6A184F}" type="parTrans" cxnId="{E5DB841D-B09C-4795-A5F7-0571BFC7424C}">
      <dgm:prSet/>
      <dgm:spPr/>
      <dgm:t>
        <a:bodyPr/>
        <a:lstStyle/>
        <a:p>
          <a:endParaRPr lang="en-US"/>
        </a:p>
      </dgm:t>
    </dgm:pt>
    <dgm:pt modelId="{5F563BA4-8DF7-492C-B41B-1206D29003AF}" type="sibTrans" cxnId="{E5DB841D-B09C-4795-A5F7-0571BFC7424C}">
      <dgm:prSet/>
      <dgm:spPr/>
      <dgm:t>
        <a:bodyPr/>
        <a:lstStyle/>
        <a:p>
          <a:endParaRPr lang="en-US"/>
        </a:p>
      </dgm:t>
    </dgm:pt>
    <dgm:pt modelId="{11C6DE55-CA7B-418D-A8F5-1ABEA9EFA288}">
      <dgm:prSet phldrT="[Text]" custT="1"/>
      <dgm:spPr/>
      <dgm:t>
        <a:bodyPr/>
        <a:lstStyle/>
        <a:p>
          <a:endParaRPr lang="en-US" sz="4400" dirty="0">
            <a:solidFill>
              <a:schemeClr val="tx1"/>
            </a:solidFill>
          </a:endParaRPr>
        </a:p>
      </dgm:t>
    </dgm:pt>
    <dgm:pt modelId="{0ED5C442-5AF3-4340-872D-309003AAAF04}" type="parTrans" cxnId="{104012FD-2E49-4CEE-B65D-96F15F217845}">
      <dgm:prSet/>
      <dgm:spPr/>
      <dgm:t>
        <a:bodyPr/>
        <a:lstStyle/>
        <a:p>
          <a:endParaRPr lang="en-US"/>
        </a:p>
      </dgm:t>
    </dgm:pt>
    <dgm:pt modelId="{B11A316F-8849-494A-9732-FA0087630B44}" type="sibTrans" cxnId="{104012FD-2E49-4CEE-B65D-96F15F217845}">
      <dgm:prSet/>
      <dgm:spPr/>
      <dgm:t>
        <a:bodyPr/>
        <a:lstStyle/>
        <a:p>
          <a:endParaRPr lang="en-US"/>
        </a:p>
      </dgm:t>
    </dgm:pt>
    <dgm:pt modelId="{17B300E5-9744-434F-A0F7-161F49CC40CF}" type="pres">
      <dgm:prSet presAssocID="{519E6F9B-F79B-4058-94D7-78757D8EAC54}" presName="composite" presStyleCnt="0">
        <dgm:presLayoutVars>
          <dgm:chMax val="5"/>
          <dgm:dir/>
          <dgm:resizeHandles val="exact"/>
        </dgm:presLayoutVars>
      </dgm:prSet>
      <dgm:spPr/>
    </dgm:pt>
    <dgm:pt modelId="{CFB802D6-A4B7-4D82-B892-8F63F4689963}" type="pres">
      <dgm:prSet presAssocID="{BB22664B-4FBC-479B-AAC6-0C1873FFC7B0}" presName="circle1" presStyleLbl="lnNode1" presStyleIdx="0" presStyleCnt="3"/>
      <dgm:spPr/>
    </dgm:pt>
    <dgm:pt modelId="{47A8A833-0276-40E1-9F4C-53CC4C2CCB00}" type="pres">
      <dgm:prSet presAssocID="{BB22664B-4FBC-479B-AAC6-0C1873FFC7B0}" presName="text1" presStyleLbl="revTx" presStyleIdx="0" presStyleCnt="3" custScaleX="173880" custLinFactNeighborX="46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B710A4-ACEC-4D4E-89E9-5D5F480E8390}" type="pres">
      <dgm:prSet presAssocID="{BB22664B-4FBC-479B-AAC6-0C1873FFC7B0}" presName="line1" presStyleLbl="callout" presStyleIdx="0" presStyleCnt="6"/>
      <dgm:spPr/>
    </dgm:pt>
    <dgm:pt modelId="{9766156E-7C79-4672-B244-D43461628618}" type="pres">
      <dgm:prSet presAssocID="{BB22664B-4FBC-479B-AAC6-0C1873FFC7B0}" presName="d1" presStyleLbl="callout" presStyleIdx="1" presStyleCnt="6"/>
      <dgm:spPr/>
    </dgm:pt>
    <dgm:pt modelId="{1DDAC678-D691-4742-A335-9266B3E1F03C}" type="pres">
      <dgm:prSet presAssocID="{6F3E0966-B4D2-4608-ACAA-7ACE89AE044E}" presName="circle2" presStyleLbl="lnNode1" presStyleIdx="1" presStyleCnt="3"/>
      <dgm:spPr/>
    </dgm:pt>
    <dgm:pt modelId="{7CBD4F67-C4B8-46CE-A39F-9D50A8683612}" type="pres">
      <dgm:prSet presAssocID="{6F3E0966-B4D2-4608-ACAA-7ACE89AE044E}" presName="text2" presStyleLbl="revTx" presStyleIdx="1" presStyleCnt="3" custScaleX="1553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3E316D-4597-4555-B728-51A7164EF8CB}" type="pres">
      <dgm:prSet presAssocID="{6F3E0966-B4D2-4608-ACAA-7ACE89AE044E}" presName="line2" presStyleLbl="callout" presStyleIdx="2" presStyleCnt="6"/>
      <dgm:spPr/>
    </dgm:pt>
    <dgm:pt modelId="{6E9209FE-71BE-4FD3-AC25-97703F083051}" type="pres">
      <dgm:prSet presAssocID="{6F3E0966-B4D2-4608-ACAA-7ACE89AE044E}" presName="d2" presStyleLbl="callout" presStyleIdx="3" presStyleCnt="6"/>
      <dgm:spPr/>
    </dgm:pt>
    <dgm:pt modelId="{0DBDF931-3D1F-4834-B9FC-B29289FEBF70}" type="pres">
      <dgm:prSet presAssocID="{11C6DE55-CA7B-418D-A8F5-1ABEA9EFA288}" presName="circle3" presStyleLbl="lnNode1" presStyleIdx="2" presStyleCnt="3" custAng="0" custScaleX="136536" custScaleY="133333"/>
      <dgm:spPr/>
    </dgm:pt>
    <dgm:pt modelId="{B5CE8BC7-A6A9-4070-94AE-AF9DDD2BB86D}" type="pres">
      <dgm:prSet presAssocID="{11C6DE55-CA7B-418D-A8F5-1ABEA9EFA288}" presName="text3" presStyleLbl="revTx" presStyleIdx="2" presStyleCnt="3" custScaleX="1251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A12D8D-7CED-4531-99E1-6BE904F2D185}" type="pres">
      <dgm:prSet presAssocID="{11C6DE55-CA7B-418D-A8F5-1ABEA9EFA288}" presName="line3" presStyleLbl="callout" presStyleIdx="4" presStyleCnt="6"/>
      <dgm:spPr/>
    </dgm:pt>
    <dgm:pt modelId="{8304FEFF-928C-4723-9187-594A16F24A77}" type="pres">
      <dgm:prSet presAssocID="{11C6DE55-CA7B-418D-A8F5-1ABEA9EFA288}" presName="d3" presStyleLbl="callout" presStyleIdx="5" presStyleCnt="6"/>
      <dgm:spPr/>
    </dgm:pt>
  </dgm:ptLst>
  <dgm:cxnLst>
    <dgm:cxn modelId="{7B70882F-3992-45F6-A3BD-B62E59506379}" type="presOf" srcId="{11C6DE55-CA7B-418D-A8F5-1ABEA9EFA288}" destId="{B5CE8BC7-A6A9-4070-94AE-AF9DDD2BB86D}" srcOrd="0" destOrd="0" presId="urn:microsoft.com/office/officeart/2005/8/layout/target1"/>
    <dgm:cxn modelId="{E5DB841D-B09C-4795-A5F7-0571BFC7424C}" srcId="{519E6F9B-F79B-4058-94D7-78757D8EAC54}" destId="{6F3E0966-B4D2-4608-ACAA-7ACE89AE044E}" srcOrd="1" destOrd="0" parTransId="{1E17C31F-B34A-4A68-8DF1-2CDE9E6A184F}" sibTransId="{5F563BA4-8DF7-492C-B41B-1206D29003AF}"/>
    <dgm:cxn modelId="{104012FD-2E49-4CEE-B65D-96F15F217845}" srcId="{519E6F9B-F79B-4058-94D7-78757D8EAC54}" destId="{11C6DE55-CA7B-418D-A8F5-1ABEA9EFA288}" srcOrd="2" destOrd="0" parTransId="{0ED5C442-5AF3-4340-872D-309003AAAF04}" sibTransId="{B11A316F-8849-494A-9732-FA0087630B44}"/>
    <dgm:cxn modelId="{1E82FB52-0886-41E5-ABF5-8A7D09355525}" srcId="{519E6F9B-F79B-4058-94D7-78757D8EAC54}" destId="{BB22664B-4FBC-479B-AAC6-0C1873FFC7B0}" srcOrd="0" destOrd="0" parTransId="{96205970-47F3-45A3-B37C-85AA477AF010}" sibTransId="{0C7C7312-FB9D-443A-A9F4-DCB7706563E2}"/>
    <dgm:cxn modelId="{EFECAB61-887F-41DE-BFFF-F3D78E46D5FE}" type="presOf" srcId="{6F3E0966-B4D2-4608-ACAA-7ACE89AE044E}" destId="{7CBD4F67-C4B8-46CE-A39F-9D50A8683612}" srcOrd="0" destOrd="0" presId="urn:microsoft.com/office/officeart/2005/8/layout/target1"/>
    <dgm:cxn modelId="{27C3D6DB-336D-4BB0-8B5C-AEDEBA19F741}" type="presOf" srcId="{519E6F9B-F79B-4058-94D7-78757D8EAC54}" destId="{17B300E5-9744-434F-A0F7-161F49CC40CF}" srcOrd="0" destOrd="0" presId="urn:microsoft.com/office/officeart/2005/8/layout/target1"/>
    <dgm:cxn modelId="{F634A770-ED3E-41BD-893F-8826EA28BD27}" type="presOf" srcId="{BB22664B-4FBC-479B-AAC6-0C1873FFC7B0}" destId="{47A8A833-0276-40E1-9F4C-53CC4C2CCB00}" srcOrd="0" destOrd="0" presId="urn:microsoft.com/office/officeart/2005/8/layout/target1"/>
    <dgm:cxn modelId="{DCED44E3-7293-4220-81C1-D1B2665FCD8C}" type="presParOf" srcId="{17B300E5-9744-434F-A0F7-161F49CC40CF}" destId="{CFB802D6-A4B7-4D82-B892-8F63F4689963}" srcOrd="0" destOrd="0" presId="urn:microsoft.com/office/officeart/2005/8/layout/target1"/>
    <dgm:cxn modelId="{538479A3-5E80-44A8-9B18-EE2529E6BE7C}" type="presParOf" srcId="{17B300E5-9744-434F-A0F7-161F49CC40CF}" destId="{47A8A833-0276-40E1-9F4C-53CC4C2CCB00}" srcOrd="1" destOrd="0" presId="urn:microsoft.com/office/officeart/2005/8/layout/target1"/>
    <dgm:cxn modelId="{D8AADEFF-C6AF-425E-A655-D17483FBBAD9}" type="presParOf" srcId="{17B300E5-9744-434F-A0F7-161F49CC40CF}" destId="{E2B710A4-ACEC-4D4E-89E9-5D5F480E8390}" srcOrd="2" destOrd="0" presId="urn:microsoft.com/office/officeart/2005/8/layout/target1"/>
    <dgm:cxn modelId="{48E2B6FC-065E-4758-82C5-E71B9C35821E}" type="presParOf" srcId="{17B300E5-9744-434F-A0F7-161F49CC40CF}" destId="{9766156E-7C79-4672-B244-D43461628618}" srcOrd="3" destOrd="0" presId="urn:microsoft.com/office/officeart/2005/8/layout/target1"/>
    <dgm:cxn modelId="{D58B9CB6-E1F0-4552-9275-0065A48095EA}" type="presParOf" srcId="{17B300E5-9744-434F-A0F7-161F49CC40CF}" destId="{1DDAC678-D691-4742-A335-9266B3E1F03C}" srcOrd="4" destOrd="0" presId="urn:microsoft.com/office/officeart/2005/8/layout/target1"/>
    <dgm:cxn modelId="{F623A494-A235-466F-A56B-6F25025F998C}" type="presParOf" srcId="{17B300E5-9744-434F-A0F7-161F49CC40CF}" destId="{7CBD4F67-C4B8-46CE-A39F-9D50A8683612}" srcOrd="5" destOrd="0" presId="urn:microsoft.com/office/officeart/2005/8/layout/target1"/>
    <dgm:cxn modelId="{F9BA006A-7915-4E99-995C-33A48D6EB964}" type="presParOf" srcId="{17B300E5-9744-434F-A0F7-161F49CC40CF}" destId="{483E316D-4597-4555-B728-51A7164EF8CB}" srcOrd="6" destOrd="0" presId="urn:microsoft.com/office/officeart/2005/8/layout/target1"/>
    <dgm:cxn modelId="{AAAC77EA-F2BB-469A-A3EA-F0D722BF9428}" type="presParOf" srcId="{17B300E5-9744-434F-A0F7-161F49CC40CF}" destId="{6E9209FE-71BE-4FD3-AC25-97703F083051}" srcOrd="7" destOrd="0" presId="urn:microsoft.com/office/officeart/2005/8/layout/target1"/>
    <dgm:cxn modelId="{1981E65E-B3FD-4318-8618-5CBB33C50204}" type="presParOf" srcId="{17B300E5-9744-434F-A0F7-161F49CC40CF}" destId="{0DBDF931-3D1F-4834-B9FC-B29289FEBF70}" srcOrd="8" destOrd="0" presId="urn:microsoft.com/office/officeart/2005/8/layout/target1"/>
    <dgm:cxn modelId="{F46F33E0-8F80-46CA-B371-30C4B33BEC96}" type="presParOf" srcId="{17B300E5-9744-434F-A0F7-161F49CC40CF}" destId="{B5CE8BC7-A6A9-4070-94AE-AF9DDD2BB86D}" srcOrd="9" destOrd="0" presId="urn:microsoft.com/office/officeart/2005/8/layout/target1"/>
    <dgm:cxn modelId="{66FF768D-4BAA-4C8D-A9C3-7B95591B9AAE}" type="presParOf" srcId="{17B300E5-9744-434F-A0F7-161F49CC40CF}" destId="{64A12D8D-7CED-4531-99E1-6BE904F2D185}" srcOrd="10" destOrd="0" presId="urn:microsoft.com/office/officeart/2005/8/layout/target1"/>
    <dgm:cxn modelId="{04A57356-C4DB-4124-9418-BE6B78B63999}" type="presParOf" srcId="{17B300E5-9744-434F-A0F7-161F49CC40CF}" destId="{8304FEFF-928C-4723-9187-594A16F24A77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885F2A-9016-4A37-AA0D-22813BA40432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A5E029-88B4-4AE3-81C1-411066B5A139}">
      <dgm:prSet phldrT="[Text]"/>
      <dgm:spPr/>
      <dgm:t>
        <a:bodyPr/>
        <a:lstStyle/>
        <a:p>
          <a:r>
            <a:rPr lang="en-US" dirty="0" smtClean="0"/>
            <a:t>America</a:t>
          </a:r>
          <a:endParaRPr lang="en-US" dirty="0"/>
        </a:p>
      </dgm:t>
    </dgm:pt>
    <dgm:pt modelId="{2BC859D3-9757-486A-B8DC-25F56916C1E9}" type="parTrans" cxnId="{7C45E7F0-931E-4B2A-9552-33D138DE7274}">
      <dgm:prSet/>
      <dgm:spPr/>
      <dgm:t>
        <a:bodyPr/>
        <a:lstStyle/>
        <a:p>
          <a:endParaRPr lang="en-US"/>
        </a:p>
      </dgm:t>
    </dgm:pt>
    <dgm:pt modelId="{B99C8783-558F-4252-9EA3-9F5D4DEE7698}" type="sibTrans" cxnId="{7C45E7F0-931E-4B2A-9552-33D138DE7274}">
      <dgm:prSet/>
      <dgm:spPr/>
      <dgm:t>
        <a:bodyPr/>
        <a:lstStyle/>
        <a:p>
          <a:endParaRPr lang="en-US"/>
        </a:p>
      </dgm:t>
    </dgm:pt>
    <dgm:pt modelId="{C318887C-3B25-4D2B-95F7-17BA61588D38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Children and Adolescents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B3B98F68-5ACA-45DD-8D3C-0EB8DBDFD5D6}" type="parTrans" cxnId="{5166CB8D-E549-407E-B6BF-718D31A9F2D9}">
      <dgm:prSet/>
      <dgm:spPr/>
      <dgm:t>
        <a:bodyPr/>
        <a:lstStyle/>
        <a:p>
          <a:endParaRPr lang="en-US"/>
        </a:p>
      </dgm:t>
    </dgm:pt>
    <dgm:pt modelId="{94D60BFE-9340-48AC-8F6D-F9BAA0651403}" type="sibTrans" cxnId="{5166CB8D-E549-407E-B6BF-718D31A9F2D9}">
      <dgm:prSet/>
      <dgm:spPr/>
      <dgm:t>
        <a:bodyPr/>
        <a:lstStyle/>
        <a:p>
          <a:endParaRPr lang="en-US"/>
        </a:p>
      </dgm:t>
    </dgm:pt>
    <dgm:pt modelId="{E956D430-96E8-476D-88A4-8504BC839DE6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Gender Stereotypes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039B9810-C142-406E-A0AC-C6ECB51C30D6}" type="parTrans" cxnId="{C671EA3A-051E-4298-B300-B6FD072C2CE5}">
      <dgm:prSet/>
      <dgm:spPr/>
      <dgm:t>
        <a:bodyPr/>
        <a:lstStyle/>
        <a:p>
          <a:endParaRPr lang="en-US"/>
        </a:p>
      </dgm:t>
    </dgm:pt>
    <dgm:pt modelId="{163C5285-04EE-4C1E-BEAC-29621ECF6CA8}" type="sibTrans" cxnId="{C671EA3A-051E-4298-B300-B6FD072C2CE5}">
      <dgm:prSet/>
      <dgm:spPr/>
      <dgm:t>
        <a:bodyPr/>
        <a:lstStyle/>
        <a:p>
          <a:endParaRPr lang="en-US"/>
        </a:p>
      </dgm:t>
    </dgm:pt>
    <dgm:pt modelId="{9917CA10-8D28-470C-AD85-F906D7D86E3B}">
      <dgm:prSet phldrT="[Text]"/>
      <dgm:spPr/>
      <dgm:t>
        <a:bodyPr/>
        <a:lstStyle/>
        <a:p>
          <a:r>
            <a:rPr lang="en-US" dirty="0" smtClean="0"/>
            <a:t>Europe</a:t>
          </a:r>
          <a:endParaRPr lang="en-US" dirty="0"/>
        </a:p>
      </dgm:t>
    </dgm:pt>
    <dgm:pt modelId="{89601E72-105E-41B9-BC93-D6CF8FD41CEB}" type="parTrans" cxnId="{AFA555EA-F01F-4C37-97F5-C760EF1AD2EA}">
      <dgm:prSet/>
      <dgm:spPr/>
      <dgm:t>
        <a:bodyPr/>
        <a:lstStyle/>
        <a:p>
          <a:endParaRPr lang="en-US"/>
        </a:p>
      </dgm:t>
    </dgm:pt>
    <dgm:pt modelId="{A21FC5E1-1930-478B-801C-8A525E454547}" type="sibTrans" cxnId="{AFA555EA-F01F-4C37-97F5-C760EF1AD2EA}">
      <dgm:prSet/>
      <dgm:spPr/>
      <dgm:t>
        <a:bodyPr/>
        <a:lstStyle/>
        <a:p>
          <a:endParaRPr lang="en-US"/>
        </a:p>
      </dgm:t>
    </dgm:pt>
    <dgm:pt modelId="{558EE258-2CF5-4B44-83D8-37EEB772AE07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Czech Dream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AF3471B9-2096-48A4-95B6-4F373A6CF7A5}" type="parTrans" cxnId="{1318E723-4FFB-4FFD-A440-863A35C6775A}">
      <dgm:prSet/>
      <dgm:spPr/>
      <dgm:t>
        <a:bodyPr/>
        <a:lstStyle/>
        <a:p>
          <a:endParaRPr lang="en-US"/>
        </a:p>
      </dgm:t>
    </dgm:pt>
    <dgm:pt modelId="{35801C26-FEF4-48C8-BABA-37839CFE8717}" type="sibTrans" cxnId="{1318E723-4FFB-4FFD-A440-863A35C6775A}">
      <dgm:prSet/>
      <dgm:spPr/>
      <dgm:t>
        <a:bodyPr/>
        <a:lstStyle/>
        <a:p>
          <a:endParaRPr lang="en-US"/>
        </a:p>
      </dgm:t>
    </dgm:pt>
    <dgm:pt modelId="{9AAD12FD-8953-4DBB-96F6-35FD433B250F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The Advertising Industry in the EU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B9161319-4A36-4CA3-9C1D-D2236B4E6B6E}" type="parTrans" cxnId="{3BEE8590-F31A-4397-BE43-AAF99B749101}">
      <dgm:prSet/>
      <dgm:spPr/>
      <dgm:t>
        <a:bodyPr/>
        <a:lstStyle/>
        <a:p>
          <a:endParaRPr lang="en-US"/>
        </a:p>
      </dgm:t>
    </dgm:pt>
    <dgm:pt modelId="{739B36A3-5508-468D-AA9A-8A32607A5556}" type="sibTrans" cxnId="{3BEE8590-F31A-4397-BE43-AAF99B749101}">
      <dgm:prSet/>
      <dgm:spPr/>
      <dgm:t>
        <a:bodyPr/>
        <a:lstStyle/>
        <a:p>
          <a:endParaRPr lang="en-US"/>
        </a:p>
      </dgm:t>
    </dgm:pt>
    <dgm:pt modelId="{0E947007-97CD-46A2-9CC4-BFDCD855DD42}">
      <dgm:prSet phldrT="[Text]"/>
      <dgm:spPr/>
      <dgm:t>
        <a:bodyPr/>
        <a:lstStyle/>
        <a:p>
          <a:r>
            <a:rPr lang="en-US" dirty="0" smtClean="0"/>
            <a:t>Asia</a:t>
          </a:r>
          <a:endParaRPr lang="en-US" dirty="0"/>
        </a:p>
      </dgm:t>
    </dgm:pt>
    <dgm:pt modelId="{2E4175BF-C9F6-47AA-88B2-B1F35B077873}" type="parTrans" cxnId="{5F5245D9-79DE-4BBB-9D1E-BCAE1F9BCCAD}">
      <dgm:prSet/>
      <dgm:spPr/>
      <dgm:t>
        <a:bodyPr/>
        <a:lstStyle/>
        <a:p>
          <a:endParaRPr lang="en-US"/>
        </a:p>
      </dgm:t>
    </dgm:pt>
    <dgm:pt modelId="{7D9BD16B-E6C6-4DA8-9FB3-98023CA5F298}" type="sibTrans" cxnId="{5F5245D9-79DE-4BBB-9D1E-BCAE1F9BCCAD}">
      <dgm:prSet/>
      <dgm:spPr/>
      <dgm:t>
        <a:bodyPr/>
        <a:lstStyle/>
        <a:p>
          <a:endParaRPr lang="en-US"/>
        </a:p>
      </dgm:t>
    </dgm:pt>
    <dgm:pt modelId="{A821CF9E-B687-4458-A0F0-0A318700A77F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Japan’s Youth Fashion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4F1BFF76-4CC6-4725-AD26-40E5AEC4234E}" type="parTrans" cxnId="{5A4A9C2B-BFDF-476D-93A2-C0259F16F263}">
      <dgm:prSet/>
      <dgm:spPr/>
      <dgm:t>
        <a:bodyPr/>
        <a:lstStyle/>
        <a:p>
          <a:endParaRPr lang="en-US"/>
        </a:p>
      </dgm:t>
    </dgm:pt>
    <dgm:pt modelId="{186EE7EF-CC9E-44B8-904B-19A4F2D91E08}" type="sibTrans" cxnId="{5A4A9C2B-BFDF-476D-93A2-C0259F16F263}">
      <dgm:prSet/>
      <dgm:spPr/>
      <dgm:t>
        <a:bodyPr/>
        <a:lstStyle/>
        <a:p>
          <a:endParaRPr lang="en-US"/>
        </a:p>
      </dgm:t>
    </dgm:pt>
    <dgm:pt modelId="{F5C2B184-8877-4F17-8E8A-920B9A7223B7}">
      <dgm:prSet phldrT="[Text]"/>
      <dgm:spPr/>
      <dgm:t>
        <a:bodyPr/>
        <a:lstStyle/>
        <a:p>
          <a:r>
            <a:rPr lang="en-US" b="1" i="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South Korea’s Aesthetic Surgery</a:t>
          </a:r>
          <a:endParaRPr lang="en-US" b="1" i="0" dirty="0">
            <a:solidFill>
              <a:schemeClr val="tx1">
                <a:lumMod val="95000"/>
                <a:lumOff val="5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D0C46311-BE44-494D-9E19-836073ED5251}" type="parTrans" cxnId="{983DC683-3593-4169-9DF4-B126E58E5DAC}">
      <dgm:prSet/>
      <dgm:spPr/>
      <dgm:t>
        <a:bodyPr/>
        <a:lstStyle/>
        <a:p>
          <a:endParaRPr lang="en-US"/>
        </a:p>
      </dgm:t>
    </dgm:pt>
    <dgm:pt modelId="{DD16E3BC-5965-43B5-8390-106E2C835A84}" type="sibTrans" cxnId="{983DC683-3593-4169-9DF4-B126E58E5DAC}">
      <dgm:prSet/>
      <dgm:spPr/>
      <dgm:t>
        <a:bodyPr/>
        <a:lstStyle/>
        <a:p>
          <a:endParaRPr lang="en-US"/>
        </a:p>
      </dgm:t>
    </dgm:pt>
    <dgm:pt modelId="{7E31795D-C016-40AE-BA15-26741E283276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Lower Voter Turnouts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02718116-CD9C-495E-B0E5-972F9C51001B}" type="parTrans" cxnId="{1DDB0A5A-CB03-4A8D-B736-B73CF5776956}">
      <dgm:prSet/>
      <dgm:spPr/>
      <dgm:t>
        <a:bodyPr/>
        <a:lstStyle/>
        <a:p>
          <a:endParaRPr lang="en-US"/>
        </a:p>
      </dgm:t>
    </dgm:pt>
    <dgm:pt modelId="{1BB5D7C4-2BFE-4568-A759-C95A9873B612}" type="sibTrans" cxnId="{1DDB0A5A-CB03-4A8D-B736-B73CF5776956}">
      <dgm:prSet/>
      <dgm:spPr/>
      <dgm:t>
        <a:bodyPr/>
        <a:lstStyle/>
        <a:p>
          <a:endParaRPr lang="en-US"/>
        </a:p>
      </dgm:t>
    </dgm:pt>
    <dgm:pt modelId="{53ADFD80-4A60-444A-BAE4-BAB41944A620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Sexual Marketing of Eastern Europe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A06419D2-61AC-4AD8-A2DE-007CF305E610}" type="parTrans" cxnId="{A329EF67-46D8-4C85-A28B-73018C89BC97}">
      <dgm:prSet/>
      <dgm:spPr/>
      <dgm:t>
        <a:bodyPr/>
        <a:lstStyle/>
        <a:p>
          <a:endParaRPr lang="en-US"/>
        </a:p>
      </dgm:t>
    </dgm:pt>
    <dgm:pt modelId="{D16979A5-77F4-405E-B6B0-4F58BC357ADF}" type="sibTrans" cxnId="{A329EF67-46D8-4C85-A28B-73018C89BC97}">
      <dgm:prSet/>
      <dgm:spPr/>
      <dgm:t>
        <a:bodyPr/>
        <a:lstStyle/>
        <a:p>
          <a:endParaRPr lang="en-US"/>
        </a:p>
      </dgm:t>
    </dgm:pt>
    <dgm:pt modelId="{A43A7A10-742D-4E9D-92EE-A54B3B736F36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China’s Counterfeit Goods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A613566E-6F06-4FC8-B80E-CD1D71C01501}" type="parTrans" cxnId="{B976B7B9-DB2D-43F2-AC4B-83CD75DBED46}">
      <dgm:prSet/>
      <dgm:spPr/>
      <dgm:t>
        <a:bodyPr/>
        <a:lstStyle/>
        <a:p>
          <a:endParaRPr lang="en-US"/>
        </a:p>
      </dgm:t>
    </dgm:pt>
    <dgm:pt modelId="{01EE07BB-F2D8-49D3-A27A-1FB264BF9F11}" type="sibTrans" cxnId="{B976B7B9-DB2D-43F2-AC4B-83CD75DBED46}">
      <dgm:prSet/>
      <dgm:spPr/>
      <dgm:t>
        <a:bodyPr/>
        <a:lstStyle/>
        <a:p>
          <a:endParaRPr lang="en-US"/>
        </a:p>
      </dgm:t>
    </dgm:pt>
    <dgm:pt modelId="{07C3C241-B848-426C-B145-B27AB1D056C8}">
      <dgm:prSet phldrT="[Text]"/>
      <dgm:spPr/>
      <dgm:t>
        <a:bodyPr/>
        <a:lstStyle/>
        <a:p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F9C443FB-45BB-422D-8A70-20620EF2CF13}" type="parTrans" cxnId="{BEABC174-D04A-42A6-8462-959620F492D9}">
      <dgm:prSet/>
      <dgm:spPr/>
      <dgm:t>
        <a:bodyPr/>
        <a:lstStyle/>
        <a:p>
          <a:endParaRPr lang="en-US"/>
        </a:p>
      </dgm:t>
    </dgm:pt>
    <dgm:pt modelId="{303DD5AD-57A9-4B00-A3BD-F3EE4DAD92F2}" type="sibTrans" cxnId="{BEABC174-D04A-42A6-8462-959620F492D9}">
      <dgm:prSet/>
      <dgm:spPr/>
      <dgm:t>
        <a:bodyPr/>
        <a:lstStyle/>
        <a:p>
          <a:endParaRPr lang="en-US"/>
        </a:p>
      </dgm:t>
    </dgm:pt>
    <dgm:pt modelId="{D8861663-FB94-4D92-A0FC-4D65716B53AC}">
      <dgm:prSet phldrT="[Text]"/>
      <dgm:spPr/>
      <dgm:t>
        <a:bodyPr/>
        <a:lstStyle/>
        <a:p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4959C387-7861-41EC-9F97-5A7286E97002}" type="parTrans" cxnId="{6DB02726-B508-427D-98D2-4DD1ACD7DA71}">
      <dgm:prSet/>
      <dgm:spPr/>
      <dgm:t>
        <a:bodyPr/>
        <a:lstStyle/>
        <a:p>
          <a:endParaRPr lang="en-US"/>
        </a:p>
      </dgm:t>
    </dgm:pt>
    <dgm:pt modelId="{3C95C9A3-41B7-441D-A756-AF3D938CDA05}" type="sibTrans" cxnId="{6DB02726-B508-427D-98D2-4DD1ACD7DA71}">
      <dgm:prSet/>
      <dgm:spPr/>
      <dgm:t>
        <a:bodyPr/>
        <a:lstStyle/>
        <a:p>
          <a:endParaRPr lang="en-US"/>
        </a:p>
      </dgm:t>
    </dgm:pt>
    <dgm:pt modelId="{88425419-EA91-4968-AC35-EB80A2446F86}">
      <dgm:prSet phldrT="[Text]"/>
      <dgm:spPr/>
      <dgm:t>
        <a:bodyPr/>
        <a:lstStyle/>
        <a:p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6423EF37-C40A-4AE9-9A42-3E4DE5726840}" type="parTrans" cxnId="{BC73EC3B-235F-4561-B068-0D237CA99F12}">
      <dgm:prSet/>
      <dgm:spPr/>
      <dgm:t>
        <a:bodyPr/>
        <a:lstStyle/>
        <a:p>
          <a:endParaRPr lang="en-US"/>
        </a:p>
      </dgm:t>
    </dgm:pt>
    <dgm:pt modelId="{8F5E1BF9-62FB-45B9-A01E-55AE1714B55A}" type="sibTrans" cxnId="{BC73EC3B-235F-4561-B068-0D237CA99F12}">
      <dgm:prSet/>
      <dgm:spPr/>
      <dgm:t>
        <a:bodyPr/>
        <a:lstStyle/>
        <a:p>
          <a:endParaRPr lang="en-US"/>
        </a:p>
      </dgm:t>
    </dgm:pt>
    <dgm:pt modelId="{2911952D-D9C3-4275-B2D1-6E97A5F74DE1}">
      <dgm:prSet phldrT="[Text]"/>
      <dgm:spPr/>
      <dgm:t>
        <a:bodyPr/>
        <a:lstStyle/>
        <a:p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7230F0CC-F9F6-4DC3-89E7-E34484837269}" type="parTrans" cxnId="{56F37FF2-4FF8-40FC-8BD2-5538D39524E5}">
      <dgm:prSet/>
      <dgm:spPr/>
      <dgm:t>
        <a:bodyPr/>
        <a:lstStyle/>
        <a:p>
          <a:endParaRPr lang="en-US"/>
        </a:p>
      </dgm:t>
    </dgm:pt>
    <dgm:pt modelId="{F37E66E7-CEC2-4EB2-AB91-82687C268F13}" type="sibTrans" cxnId="{56F37FF2-4FF8-40FC-8BD2-5538D39524E5}">
      <dgm:prSet/>
      <dgm:spPr/>
      <dgm:t>
        <a:bodyPr/>
        <a:lstStyle/>
        <a:p>
          <a:endParaRPr lang="en-US"/>
        </a:p>
      </dgm:t>
    </dgm:pt>
    <dgm:pt modelId="{53A73C41-2D07-4F6D-B8E3-C505E6F10554}">
      <dgm:prSet phldrT="[Text]"/>
      <dgm:spPr/>
      <dgm:t>
        <a:bodyPr/>
        <a:lstStyle/>
        <a:p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F695C144-F9C9-483D-8C87-EF399BB604FD}" type="parTrans" cxnId="{F37B6581-C61D-429E-9F7A-85DE34D120A6}">
      <dgm:prSet/>
      <dgm:spPr/>
      <dgm:t>
        <a:bodyPr/>
        <a:lstStyle/>
        <a:p>
          <a:endParaRPr lang="en-US"/>
        </a:p>
      </dgm:t>
    </dgm:pt>
    <dgm:pt modelId="{D48B914A-A602-47CA-B8CF-3C166C610391}" type="sibTrans" cxnId="{F37B6581-C61D-429E-9F7A-85DE34D120A6}">
      <dgm:prSet/>
      <dgm:spPr/>
      <dgm:t>
        <a:bodyPr/>
        <a:lstStyle/>
        <a:p>
          <a:endParaRPr lang="en-US"/>
        </a:p>
      </dgm:t>
    </dgm:pt>
    <dgm:pt modelId="{0897091F-0A46-4251-8711-E029E3E96532}">
      <dgm:prSet phldrT="[Text]"/>
      <dgm:spPr/>
      <dgm:t>
        <a:bodyPr/>
        <a:lstStyle/>
        <a:p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9DE128C0-2F0E-46D3-A12E-05004637A191}" type="parTrans" cxnId="{FFD66C34-96D6-4421-8E88-E86D36BE8D80}">
      <dgm:prSet/>
      <dgm:spPr/>
      <dgm:t>
        <a:bodyPr/>
        <a:lstStyle/>
        <a:p>
          <a:endParaRPr lang="en-US"/>
        </a:p>
      </dgm:t>
    </dgm:pt>
    <dgm:pt modelId="{1231B967-A59F-4997-83D1-1E1B20E3AD3B}" type="sibTrans" cxnId="{FFD66C34-96D6-4421-8E88-E86D36BE8D80}">
      <dgm:prSet/>
      <dgm:spPr/>
      <dgm:t>
        <a:bodyPr/>
        <a:lstStyle/>
        <a:p>
          <a:endParaRPr lang="en-US"/>
        </a:p>
      </dgm:t>
    </dgm:pt>
    <dgm:pt modelId="{C36A6AB3-6F62-4FDA-8C87-453EC19C89F6}" type="pres">
      <dgm:prSet presAssocID="{69885F2A-9016-4A37-AA0D-22813BA40432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B2E3645-AB69-4777-BEE3-FDCC52B0F57F}" type="pres">
      <dgm:prSet presAssocID="{E1A5E029-88B4-4AE3-81C1-411066B5A139}" presName="compositeNode" presStyleCnt="0">
        <dgm:presLayoutVars>
          <dgm:bulletEnabled val="1"/>
        </dgm:presLayoutVars>
      </dgm:prSet>
      <dgm:spPr/>
    </dgm:pt>
    <dgm:pt modelId="{61AC216A-CEFE-49FB-87B3-5DB9919D560B}" type="pres">
      <dgm:prSet presAssocID="{E1A5E029-88B4-4AE3-81C1-411066B5A139}" presName="image" presStyleLbl="fgImgPlace1" presStyleIdx="0" presStyleCnt="3" custScaleX="121144" custScaleY="120105" custLinFactNeighborX="-5012" custLinFactNeighborY="-1973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7C89539-7EC4-4732-8A7F-2BB3DE30343B}" type="pres">
      <dgm:prSet presAssocID="{E1A5E029-88B4-4AE3-81C1-411066B5A139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DC99EC-3D85-4D5D-BC5A-D3B7B479573D}" type="pres">
      <dgm:prSet presAssocID="{E1A5E029-88B4-4AE3-81C1-411066B5A139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9A407B-AE64-4DE0-81C4-07E4D7111F75}" type="pres">
      <dgm:prSet presAssocID="{B99C8783-558F-4252-9EA3-9F5D4DEE7698}" presName="sibTrans" presStyleCnt="0"/>
      <dgm:spPr/>
    </dgm:pt>
    <dgm:pt modelId="{48E73FA2-9AD1-45CE-BD3C-F6B454BDAC58}" type="pres">
      <dgm:prSet presAssocID="{9917CA10-8D28-470C-AD85-F906D7D86E3B}" presName="compositeNode" presStyleCnt="0">
        <dgm:presLayoutVars>
          <dgm:bulletEnabled val="1"/>
        </dgm:presLayoutVars>
      </dgm:prSet>
      <dgm:spPr/>
    </dgm:pt>
    <dgm:pt modelId="{CF0138C3-3E9F-4DFC-9C1B-4A529B4D7964}" type="pres">
      <dgm:prSet presAssocID="{9917CA10-8D28-470C-AD85-F906D7D86E3B}" presName="image" presStyleLbl="fgImgPlace1" presStyleIdx="1" presStyleCnt="3" custScaleX="122269" custScaleY="120266" custLinFactNeighborX="-2693" custLinFactNeighborY="-1973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19305E5-DBF7-4B5F-BCB2-F880CED6C6EF}" type="pres">
      <dgm:prSet presAssocID="{9917CA10-8D28-470C-AD85-F906D7D86E3B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FB8211-1F10-4566-A7B9-C00B1B2D566B}" type="pres">
      <dgm:prSet presAssocID="{9917CA10-8D28-470C-AD85-F906D7D86E3B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04270F-953D-42DE-A2D2-A98E91AD0BCA}" type="pres">
      <dgm:prSet presAssocID="{A21FC5E1-1930-478B-801C-8A525E454547}" presName="sibTrans" presStyleCnt="0"/>
      <dgm:spPr/>
    </dgm:pt>
    <dgm:pt modelId="{B3B75878-C3DB-41B0-A454-55CBB4A53A08}" type="pres">
      <dgm:prSet presAssocID="{0E947007-97CD-46A2-9CC4-BFDCD855DD42}" presName="compositeNode" presStyleCnt="0">
        <dgm:presLayoutVars>
          <dgm:bulletEnabled val="1"/>
        </dgm:presLayoutVars>
      </dgm:prSet>
      <dgm:spPr/>
    </dgm:pt>
    <dgm:pt modelId="{029D2284-9BA1-4337-8620-408E6C94315F}" type="pres">
      <dgm:prSet presAssocID="{0E947007-97CD-46A2-9CC4-BFDCD855DD42}" presName="image" presStyleLbl="fgImgPlace1" presStyleIdx="2" presStyleCnt="3" custScaleX="121957" custScaleY="121791" custLinFactNeighborX="-7078" custLinFactNeighborY="-2016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3A67456-3428-4C35-A675-3F06A147A088}" type="pres">
      <dgm:prSet presAssocID="{0E947007-97CD-46A2-9CC4-BFDCD855DD42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F4FA49-B278-428D-8279-CBAEC2BF4E55}" type="pres">
      <dgm:prSet presAssocID="{0E947007-97CD-46A2-9CC4-BFDCD855DD42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66848B-7613-45BE-A545-9A1690EACD10}" type="presOf" srcId="{A43A7A10-742D-4E9D-92EE-A54B3B736F36}" destId="{F3A67456-3428-4C35-A675-3F06A147A088}" srcOrd="0" destOrd="4" presId="urn:microsoft.com/office/officeart/2005/8/layout/hList2"/>
    <dgm:cxn modelId="{983DC683-3593-4169-9DF4-B126E58E5DAC}" srcId="{0E947007-97CD-46A2-9CC4-BFDCD855DD42}" destId="{F5C2B184-8877-4F17-8E8A-920B9A7223B7}" srcOrd="2" destOrd="0" parTransId="{D0C46311-BE44-494D-9E19-836073ED5251}" sibTransId="{DD16E3BC-5965-43B5-8390-106E2C835A84}"/>
    <dgm:cxn modelId="{3BEE8590-F31A-4397-BE43-AAF99B749101}" srcId="{9917CA10-8D28-470C-AD85-F906D7D86E3B}" destId="{9AAD12FD-8953-4DBB-96F6-35FD433B250F}" srcOrd="2" destOrd="0" parTransId="{B9161319-4A36-4CA3-9C1D-D2236B4E6B6E}" sibTransId="{739B36A3-5508-468D-AA9A-8A32607A5556}"/>
    <dgm:cxn modelId="{5CA496A9-830D-4B77-AD4F-B136C551C14D}" type="presOf" srcId="{7E31795D-C016-40AE-BA15-26741E283276}" destId="{57C89539-7EC4-4732-8A7F-2BB3DE30343B}" srcOrd="0" destOrd="4" presId="urn:microsoft.com/office/officeart/2005/8/layout/hList2"/>
    <dgm:cxn modelId="{FE51F799-9FCE-4497-B452-6678D6D6E625}" type="presOf" srcId="{E1A5E029-88B4-4AE3-81C1-411066B5A139}" destId="{96DC99EC-3D85-4D5D-BC5A-D3B7B479573D}" srcOrd="0" destOrd="0" presId="urn:microsoft.com/office/officeart/2005/8/layout/hList2"/>
    <dgm:cxn modelId="{BC73EC3B-235F-4561-B068-0D237CA99F12}" srcId="{9917CA10-8D28-470C-AD85-F906D7D86E3B}" destId="{88425419-EA91-4968-AC35-EB80A2446F86}" srcOrd="1" destOrd="0" parTransId="{6423EF37-C40A-4AE9-9A42-3E4DE5726840}" sibTransId="{8F5E1BF9-62FB-45B9-A01E-55AE1714B55A}"/>
    <dgm:cxn modelId="{B0CCD470-02FA-47D8-BF21-7D047DB619E3}" type="presOf" srcId="{53ADFD80-4A60-444A-BAE4-BAB41944A620}" destId="{B19305E5-DBF7-4B5F-BCB2-F880CED6C6EF}" srcOrd="0" destOrd="4" presId="urn:microsoft.com/office/officeart/2005/8/layout/hList2"/>
    <dgm:cxn modelId="{AFA555EA-F01F-4C37-97F5-C760EF1AD2EA}" srcId="{69885F2A-9016-4A37-AA0D-22813BA40432}" destId="{9917CA10-8D28-470C-AD85-F906D7D86E3B}" srcOrd="1" destOrd="0" parTransId="{89601E72-105E-41B9-BC93-D6CF8FD41CEB}" sibTransId="{A21FC5E1-1930-478B-801C-8A525E454547}"/>
    <dgm:cxn modelId="{B86AE1BF-035E-4F89-83DE-8D2EEAF3FB85}" type="presOf" srcId="{558EE258-2CF5-4B44-83D8-37EEB772AE07}" destId="{B19305E5-DBF7-4B5F-BCB2-F880CED6C6EF}" srcOrd="0" destOrd="0" presId="urn:microsoft.com/office/officeart/2005/8/layout/hList2"/>
    <dgm:cxn modelId="{5F5245D9-79DE-4BBB-9D1E-BCAE1F9BCCAD}" srcId="{69885F2A-9016-4A37-AA0D-22813BA40432}" destId="{0E947007-97CD-46A2-9CC4-BFDCD855DD42}" srcOrd="2" destOrd="0" parTransId="{2E4175BF-C9F6-47AA-88B2-B1F35B077873}" sibTransId="{7D9BD16B-E6C6-4DA8-9FB3-98023CA5F298}"/>
    <dgm:cxn modelId="{BEABC174-D04A-42A6-8462-959620F492D9}" srcId="{E1A5E029-88B4-4AE3-81C1-411066B5A139}" destId="{07C3C241-B848-426C-B145-B27AB1D056C8}" srcOrd="1" destOrd="0" parTransId="{F9C443FB-45BB-422D-8A70-20620EF2CF13}" sibTransId="{303DD5AD-57A9-4B00-A3BD-F3EE4DAD92F2}"/>
    <dgm:cxn modelId="{AC47BED6-E79F-44FC-8EF9-773906942E29}" type="presOf" srcId="{A821CF9E-B687-4458-A0F0-0A318700A77F}" destId="{F3A67456-3428-4C35-A675-3F06A147A088}" srcOrd="0" destOrd="0" presId="urn:microsoft.com/office/officeart/2005/8/layout/hList2"/>
    <dgm:cxn modelId="{A329EF67-46D8-4C85-A28B-73018C89BC97}" srcId="{9917CA10-8D28-470C-AD85-F906D7D86E3B}" destId="{53ADFD80-4A60-444A-BAE4-BAB41944A620}" srcOrd="4" destOrd="0" parTransId="{A06419D2-61AC-4AD8-A2DE-007CF305E610}" sibTransId="{D16979A5-77F4-405E-B6B0-4F58BC357ADF}"/>
    <dgm:cxn modelId="{3AB65001-C5CB-4B76-95B0-6A8C3EA8F2A4}" type="presOf" srcId="{0E947007-97CD-46A2-9CC4-BFDCD855DD42}" destId="{7FF4FA49-B278-428D-8279-CBAEC2BF4E55}" srcOrd="0" destOrd="0" presId="urn:microsoft.com/office/officeart/2005/8/layout/hList2"/>
    <dgm:cxn modelId="{B66EF6C5-48DB-46A7-A971-00EDFE901522}" type="presOf" srcId="{07C3C241-B848-426C-B145-B27AB1D056C8}" destId="{57C89539-7EC4-4732-8A7F-2BB3DE30343B}" srcOrd="0" destOrd="1" presId="urn:microsoft.com/office/officeart/2005/8/layout/hList2"/>
    <dgm:cxn modelId="{15455A64-E622-48F7-9F21-01E011D22596}" type="presOf" srcId="{C318887C-3B25-4D2B-95F7-17BA61588D38}" destId="{57C89539-7EC4-4732-8A7F-2BB3DE30343B}" srcOrd="0" destOrd="0" presId="urn:microsoft.com/office/officeart/2005/8/layout/hList2"/>
    <dgm:cxn modelId="{F37B6581-C61D-429E-9F7A-85DE34D120A6}" srcId="{0E947007-97CD-46A2-9CC4-BFDCD855DD42}" destId="{53A73C41-2D07-4F6D-B8E3-C505E6F10554}" srcOrd="1" destOrd="0" parTransId="{F695C144-F9C9-483D-8C87-EF399BB604FD}" sibTransId="{D48B914A-A602-47CA-B8CF-3C166C610391}"/>
    <dgm:cxn modelId="{8C0DF45E-046F-49EF-835B-8C89D1F17313}" type="presOf" srcId="{9AAD12FD-8953-4DBB-96F6-35FD433B250F}" destId="{B19305E5-DBF7-4B5F-BCB2-F880CED6C6EF}" srcOrd="0" destOrd="2" presId="urn:microsoft.com/office/officeart/2005/8/layout/hList2"/>
    <dgm:cxn modelId="{A4A1732C-A44A-4B36-8E14-E0A085B18123}" type="presOf" srcId="{88425419-EA91-4968-AC35-EB80A2446F86}" destId="{B19305E5-DBF7-4B5F-BCB2-F880CED6C6EF}" srcOrd="0" destOrd="1" presId="urn:microsoft.com/office/officeart/2005/8/layout/hList2"/>
    <dgm:cxn modelId="{E264B8F4-1F40-4110-80AD-1FF73DB70C83}" type="presOf" srcId="{F5C2B184-8877-4F17-8E8A-920B9A7223B7}" destId="{F3A67456-3428-4C35-A675-3F06A147A088}" srcOrd="0" destOrd="2" presId="urn:microsoft.com/office/officeart/2005/8/layout/hList2"/>
    <dgm:cxn modelId="{15B044A8-2B00-4C90-82F9-E808F9A3960F}" type="presOf" srcId="{9917CA10-8D28-470C-AD85-F906D7D86E3B}" destId="{26FB8211-1F10-4566-A7B9-C00B1B2D566B}" srcOrd="0" destOrd="0" presId="urn:microsoft.com/office/officeart/2005/8/layout/hList2"/>
    <dgm:cxn modelId="{FFD66C34-96D6-4421-8E88-E86D36BE8D80}" srcId="{0E947007-97CD-46A2-9CC4-BFDCD855DD42}" destId="{0897091F-0A46-4251-8711-E029E3E96532}" srcOrd="3" destOrd="0" parTransId="{9DE128C0-2F0E-46D3-A12E-05004637A191}" sibTransId="{1231B967-A59F-4997-83D1-1E1B20E3AD3B}"/>
    <dgm:cxn modelId="{56F37FF2-4FF8-40FC-8BD2-5538D39524E5}" srcId="{9917CA10-8D28-470C-AD85-F906D7D86E3B}" destId="{2911952D-D9C3-4275-B2D1-6E97A5F74DE1}" srcOrd="3" destOrd="0" parTransId="{7230F0CC-F9F6-4DC3-89E7-E34484837269}" sibTransId="{F37E66E7-CEC2-4EB2-AB91-82687C268F13}"/>
    <dgm:cxn modelId="{5A4A9C2B-BFDF-476D-93A2-C0259F16F263}" srcId="{0E947007-97CD-46A2-9CC4-BFDCD855DD42}" destId="{A821CF9E-B687-4458-A0F0-0A318700A77F}" srcOrd="0" destOrd="0" parTransId="{4F1BFF76-4CC6-4725-AD26-40E5AEC4234E}" sibTransId="{186EE7EF-CC9E-44B8-904B-19A4F2D91E08}"/>
    <dgm:cxn modelId="{C194421B-D7DC-4C4C-94A2-B52C0E0983B0}" type="presOf" srcId="{E956D430-96E8-476D-88A4-8504BC839DE6}" destId="{57C89539-7EC4-4732-8A7F-2BB3DE30343B}" srcOrd="0" destOrd="2" presId="urn:microsoft.com/office/officeart/2005/8/layout/hList2"/>
    <dgm:cxn modelId="{7C45E7F0-931E-4B2A-9552-33D138DE7274}" srcId="{69885F2A-9016-4A37-AA0D-22813BA40432}" destId="{E1A5E029-88B4-4AE3-81C1-411066B5A139}" srcOrd="0" destOrd="0" parTransId="{2BC859D3-9757-486A-B8DC-25F56916C1E9}" sibTransId="{B99C8783-558F-4252-9EA3-9F5D4DEE7698}"/>
    <dgm:cxn modelId="{F18446F4-7A96-4F7A-8A29-36AD978A80C0}" type="presOf" srcId="{2911952D-D9C3-4275-B2D1-6E97A5F74DE1}" destId="{B19305E5-DBF7-4B5F-BCB2-F880CED6C6EF}" srcOrd="0" destOrd="3" presId="urn:microsoft.com/office/officeart/2005/8/layout/hList2"/>
    <dgm:cxn modelId="{6DB02726-B508-427D-98D2-4DD1ACD7DA71}" srcId="{E1A5E029-88B4-4AE3-81C1-411066B5A139}" destId="{D8861663-FB94-4D92-A0FC-4D65716B53AC}" srcOrd="3" destOrd="0" parTransId="{4959C387-7861-41EC-9F97-5A7286E97002}" sibTransId="{3C95C9A3-41B7-441D-A756-AF3D938CDA05}"/>
    <dgm:cxn modelId="{5166CB8D-E549-407E-B6BF-718D31A9F2D9}" srcId="{E1A5E029-88B4-4AE3-81C1-411066B5A139}" destId="{C318887C-3B25-4D2B-95F7-17BA61588D38}" srcOrd="0" destOrd="0" parTransId="{B3B98F68-5ACA-45DD-8D3C-0EB8DBDFD5D6}" sibTransId="{94D60BFE-9340-48AC-8F6D-F9BAA0651403}"/>
    <dgm:cxn modelId="{4121112C-6720-42B7-9F1A-F19260B95656}" type="presOf" srcId="{69885F2A-9016-4A37-AA0D-22813BA40432}" destId="{C36A6AB3-6F62-4FDA-8C87-453EC19C89F6}" srcOrd="0" destOrd="0" presId="urn:microsoft.com/office/officeart/2005/8/layout/hList2"/>
    <dgm:cxn modelId="{1DDB0A5A-CB03-4A8D-B736-B73CF5776956}" srcId="{E1A5E029-88B4-4AE3-81C1-411066B5A139}" destId="{7E31795D-C016-40AE-BA15-26741E283276}" srcOrd="4" destOrd="0" parTransId="{02718116-CD9C-495E-B0E5-972F9C51001B}" sibTransId="{1BB5D7C4-2BFE-4568-A759-C95A9873B612}"/>
    <dgm:cxn modelId="{C671EA3A-051E-4298-B300-B6FD072C2CE5}" srcId="{E1A5E029-88B4-4AE3-81C1-411066B5A139}" destId="{E956D430-96E8-476D-88A4-8504BC839DE6}" srcOrd="2" destOrd="0" parTransId="{039B9810-C142-406E-A0AC-C6ECB51C30D6}" sibTransId="{163C5285-04EE-4C1E-BEAC-29621ECF6CA8}"/>
    <dgm:cxn modelId="{1318E723-4FFB-4FFD-A440-863A35C6775A}" srcId="{9917CA10-8D28-470C-AD85-F906D7D86E3B}" destId="{558EE258-2CF5-4B44-83D8-37EEB772AE07}" srcOrd="0" destOrd="0" parTransId="{AF3471B9-2096-48A4-95B6-4F373A6CF7A5}" sibTransId="{35801C26-FEF4-48C8-BABA-37839CFE8717}"/>
    <dgm:cxn modelId="{0B375015-8BEB-42C4-9B56-C34EE89D5FED}" type="presOf" srcId="{0897091F-0A46-4251-8711-E029E3E96532}" destId="{F3A67456-3428-4C35-A675-3F06A147A088}" srcOrd="0" destOrd="3" presId="urn:microsoft.com/office/officeart/2005/8/layout/hList2"/>
    <dgm:cxn modelId="{9A1159B8-3E5E-4AE7-A1E4-D2BE60246D9A}" type="presOf" srcId="{D8861663-FB94-4D92-A0FC-4D65716B53AC}" destId="{57C89539-7EC4-4732-8A7F-2BB3DE30343B}" srcOrd="0" destOrd="3" presId="urn:microsoft.com/office/officeart/2005/8/layout/hList2"/>
    <dgm:cxn modelId="{B976B7B9-DB2D-43F2-AC4B-83CD75DBED46}" srcId="{0E947007-97CD-46A2-9CC4-BFDCD855DD42}" destId="{A43A7A10-742D-4E9D-92EE-A54B3B736F36}" srcOrd="4" destOrd="0" parTransId="{A613566E-6F06-4FC8-B80E-CD1D71C01501}" sibTransId="{01EE07BB-F2D8-49D3-A27A-1FB264BF9F11}"/>
    <dgm:cxn modelId="{485AFAFE-A494-492A-9A5D-930CB5EFA59F}" type="presOf" srcId="{53A73C41-2D07-4F6D-B8E3-C505E6F10554}" destId="{F3A67456-3428-4C35-A675-3F06A147A088}" srcOrd="0" destOrd="1" presId="urn:microsoft.com/office/officeart/2005/8/layout/hList2"/>
    <dgm:cxn modelId="{7816E766-1E17-4479-82A8-6B08E111804C}" type="presParOf" srcId="{C36A6AB3-6F62-4FDA-8C87-453EC19C89F6}" destId="{EB2E3645-AB69-4777-BEE3-FDCC52B0F57F}" srcOrd="0" destOrd="0" presId="urn:microsoft.com/office/officeart/2005/8/layout/hList2"/>
    <dgm:cxn modelId="{AE9C63AE-F037-461D-9AD7-1CB4A1569CC7}" type="presParOf" srcId="{EB2E3645-AB69-4777-BEE3-FDCC52B0F57F}" destId="{61AC216A-CEFE-49FB-87B3-5DB9919D560B}" srcOrd="0" destOrd="0" presId="urn:microsoft.com/office/officeart/2005/8/layout/hList2"/>
    <dgm:cxn modelId="{34531CBE-91C6-4E5E-ABC8-95057AAC8D33}" type="presParOf" srcId="{EB2E3645-AB69-4777-BEE3-FDCC52B0F57F}" destId="{57C89539-7EC4-4732-8A7F-2BB3DE30343B}" srcOrd="1" destOrd="0" presId="urn:microsoft.com/office/officeart/2005/8/layout/hList2"/>
    <dgm:cxn modelId="{9D6CD650-AB4D-40BD-9DB4-C3D1481772E4}" type="presParOf" srcId="{EB2E3645-AB69-4777-BEE3-FDCC52B0F57F}" destId="{96DC99EC-3D85-4D5D-BC5A-D3B7B479573D}" srcOrd="2" destOrd="0" presId="urn:microsoft.com/office/officeart/2005/8/layout/hList2"/>
    <dgm:cxn modelId="{CF59F016-9699-4B3C-9F3A-BC484811528A}" type="presParOf" srcId="{C36A6AB3-6F62-4FDA-8C87-453EC19C89F6}" destId="{A39A407B-AE64-4DE0-81C4-07E4D7111F75}" srcOrd="1" destOrd="0" presId="urn:microsoft.com/office/officeart/2005/8/layout/hList2"/>
    <dgm:cxn modelId="{3B0B1A7C-31A6-4BD7-A209-1F131C37D0A2}" type="presParOf" srcId="{C36A6AB3-6F62-4FDA-8C87-453EC19C89F6}" destId="{48E73FA2-9AD1-45CE-BD3C-F6B454BDAC58}" srcOrd="2" destOrd="0" presId="urn:microsoft.com/office/officeart/2005/8/layout/hList2"/>
    <dgm:cxn modelId="{0101DE9A-49EE-4FDC-B058-91557E71C53B}" type="presParOf" srcId="{48E73FA2-9AD1-45CE-BD3C-F6B454BDAC58}" destId="{CF0138C3-3E9F-4DFC-9C1B-4A529B4D7964}" srcOrd="0" destOrd="0" presId="urn:microsoft.com/office/officeart/2005/8/layout/hList2"/>
    <dgm:cxn modelId="{255771FE-E262-4F09-837D-C9476CF740A3}" type="presParOf" srcId="{48E73FA2-9AD1-45CE-BD3C-F6B454BDAC58}" destId="{B19305E5-DBF7-4B5F-BCB2-F880CED6C6EF}" srcOrd="1" destOrd="0" presId="urn:microsoft.com/office/officeart/2005/8/layout/hList2"/>
    <dgm:cxn modelId="{A1F458A0-99FD-4C23-B126-E3DC918EC12B}" type="presParOf" srcId="{48E73FA2-9AD1-45CE-BD3C-F6B454BDAC58}" destId="{26FB8211-1F10-4566-A7B9-C00B1B2D566B}" srcOrd="2" destOrd="0" presId="urn:microsoft.com/office/officeart/2005/8/layout/hList2"/>
    <dgm:cxn modelId="{666C17B4-30E6-4CA7-8C0F-3771259B8787}" type="presParOf" srcId="{C36A6AB3-6F62-4FDA-8C87-453EC19C89F6}" destId="{0A04270F-953D-42DE-A2D2-A98E91AD0BCA}" srcOrd="3" destOrd="0" presId="urn:microsoft.com/office/officeart/2005/8/layout/hList2"/>
    <dgm:cxn modelId="{69399F09-DBE7-4E14-B908-7182BF18F58F}" type="presParOf" srcId="{C36A6AB3-6F62-4FDA-8C87-453EC19C89F6}" destId="{B3B75878-C3DB-41B0-A454-55CBB4A53A08}" srcOrd="4" destOrd="0" presId="urn:microsoft.com/office/officeart/2005/8/layout/hList2"/>
    <dgm:cxn modelId="{B53F21E8-646C-4CDA-89D1-47DD2E6A95D8}" type="presParOf" srcId="{B3B75878-C3DB-41B0-A454-55CBB4A53A08}" destId="{029D2284-9BA1-4337-8620-408E6C94315F}" srcOrd="0" destOrd="0" presId="urn:microsoft.com/office/officeart/2005/8/layout/hList2"/>
    <dgm:cxn modelId="{67B157F4-CA4E-45E5-8A39-42A690A04083}" type="presParOf" srcId="{B3B75878-C3DB-41B0-A454-55CBB4A53A08}" destId="{F3A67456-3428-4C35-A675-3F06A147A088}" srcOrd="1" destOrd="0" presId="urn:microsoft.com/office/officeart/2005/8/layout/hList2"/>
    <dgm:cxn modelId="{69DC5BA2-C0A5-4C85-BD9C-C29F51E48D67}" type="presParOf" srcId="{B3B75878-C3DB-41B0-A454-55CBB4A53A08}" destId="{7FF4FA49-B278-428D-8279-CBAEC2BF4E55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180764-52EE-4336-8641-7D124801D854}">
      <dsp:nvSpPr>
        <dsp:cNvPr id="0" name=""/>
        <dsp:cNvSpPr/>
      </dsp:nvSpPr>
      <dsp:spPr>
        <a:xfrm>
          <a:off x="0" y="337184"/>
          <a:ext cx="6934200" cy="433387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62C56D-82F0-4FF4-B5D8-26CD55C8C5C4}">
      <dsp:nvSpPr>
        <dsp:cNvPr id="0" name=""/>
        <dsp:cNvSpPr/>
      </dsp:nvSpPr>
      <dsp:spPr>
        <a:xfrm>
          <a:off x="880643" y="3415103"/>
          <a:ext cx="180289" cy="1802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6E929B-9BC1-450F-BCF5-B4650CC82069}">
      <dsp:nvSpPr>
        <dsp:cNvPr id="0" name=""/>
        <dsp:cNvSpPr/>
      </dsp:nvSpPr>
      <dsp:spPr>
        <a:xfrm>
          <a:off x="67613" y="3505247"/>
          <a:ext cx="3422018" cy="1252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532" tIns="0" rIns="0" bIns="0" numCol="1" spcCol="1270" anchor="t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/>
            <a:t>Introduction</a:t>
          </a:r>
          <a:endParaRPr lang="en-US" sz="4900" kern="1200" dirty="0"/>
        </a:p>
      </dsp:txBody>
      <dsp:txXfrm>
        <a:off x="67613" y="3505247"/>
        <a:ext cx="3422018" cy="1252489"/>
      </dsp:txXfrm>
    </dsp:sp>
    <dsp:sp modelId="{6EF05003-2FF2-4E9E-82F5-409235A53AE9}">
      <dsp:nvSpPr>
        <dsp:cNvPr id="0" name=""/>
        <dsp:cNvSpPr/>
      </dsp:nvSpPr>
      <dsp:spPr>
        <a:xfrm>
          <a:off x="2472042" y="2237155"/>
          <a:ext cx="325907" cy="3259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96F1BB-7708-4A14-8A0E-02609BA24132}">
      <dsp:nvSpPr>
        <dsp:cNvPr id="0" name=""/>
        <dsp:cNvSpPr/>
      </dsp:nvSpPr>
      <dsp:spPr>
        <a:xfrm>
          <a:off x="2166937" y="2400109"/>
          <a:ext cx="2600325" cy="2357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692" tIns="0" rIns="0" bIns="0" numCol="1" spcCol="1270" anchor="t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Research</a:t>
          </a:r>
          <a:endParaRPr lang="en-US" sz="4800" kern="1200" dirty="0"/>
        </a:p>
      </dsp:txBody>
      <dsp:txXfrm>
        <a:off x="2166937" y="2400109"/>
        <a:ext cx="2600325" cy="2357628"/>
      </dsp:txXfrm>
    </dsp:sp>
    <dsp:sp modelId="{45A669C9-56D9-4A24-85E0-284F07A9A2A8}">
      <dsp:nvSpPr>
        <dsp:cNvPr id="0" name=""/>
        <dsp:cNvSpPr/>
      </dsp:nvSpPr>
      <dsp:spPr>
        <a:xfrm>
          <a:off x="4507229" y="1463992"/>
          <a:ext cx="450723" cy="4507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66C2E4-5A28-4F3C-8B42-4C3CAE04B610}">
      <dsp:nvSpPr>
        <dsp:cNvPr id="0" name=""/>
        <dsp:cNvSpPr/>
      </dsp:nvSpPr>
      <dsp:spPr>
        <a:xfrm>
          <a:off x="4678493" y="1755347"/>
          <a:ext cx="2037223" cy="2844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8829" tIns="0" rIns="0" bIns="0" numCol="1" spcCol="1270" anchor="t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Action</a:t>
          </a:r>
          <a:endParaRPr lang="en-US" sz="4700" kern="1200" dirty="0"/>
        </a:p>
      </dsp:txBody>
      <dsp:txXfrm>
        <a:off x="4678493" y="1755347"/>
        <a:ext cx="2037223" cy="284496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E73E2D-8051-4C0C-AF9F-994EF0DF9CCC}">
      <dsp:nvSpPr>
        <dsp:cNvPr id="0" name=""/>
        <dsp:cNvSpPr/>
      </dsp:nvSpPr>
      <dsp:spPr>
        <a:xfrm>
          <a:off x="2343194" y="168687"/>
          <a:ext cx="3452236" cy="345223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0" kern="1200" dirty="0" smtClean="0"/>
        </a:p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Aspiration</a:t>
          </a:r>
        </a:p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" kern="1200" dirty="0" smtClean="0"/>
        </a:p>
      </dsp:txBody>
      <dsp:txXfrm>
        <a:off x="2803492" y="772829"/>
        <a:ext cx="2531639" cy="1553506"/>
      </dsp:txXfrm>
    </dsp:sp>
    <dsp:sp modelId="{4F3D478B-35CB-4CC9-85A7-4B7580E95E2E}">
      <dsp:nvSpPr>
        <dsp:cNvPr id="0" name=""/>
        <dsp:cNvSpPr/>
      </dsp:nvSpPr>
      <dsp:spPr>
        <a:xfrm>
          <a:off x="3596263" y="2324505"/>
          <a:ext cx="3452236" cy="345223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/>
        </a:p>
      </dsp:txBody>
      <dsp:txXfrm>
        <a:off x="4652072" y="3216333"/>
        <a:ext cx="2071341" cy="1898729"/>
      </dsp:txXfrm>
    </dsp:sp>
    <dsp:sp modelId="{7D07E787-6BC9-43DB-9E79-D34A90F9432A}">
      <dsp:nvSpPr>
        <dsp:cNvPr id="0" name=""/>
        <dsp:cNvSpPr/>
      </dsp:nvSpPr>
      <dsp:spPr>
        <a:xfrm>
          <a:off x="1089192" y="2307900"/>
          <a:ext cx="3452236" cy="345223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600" kern="1200" dirty="0" smtClean="0"/>
        </a:p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600" kern="1200" dirty="0" smtClean="0"/>
        </a:p>
      </dsp:txBody>
      <dsp:txXfrm>
        <a:off x="1414277" y="3199728"/>
        <a:ext cx="2071341" cy="189872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690426-BF54-4C18-922F-1F26B153CC77}">
      <dsp:nvSpPr>
        <dsp:cNvPr id="0" name=""/>
        <dsp:cNvSpPr/>
      </dsp:nvSpPr>
      <dsp:spPr>
        <a:xfrm>
          <a:off x="2173557" y="244743"/>
          <a:ext cx="3870483" cy="1344168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C366A8-0D6E-4679-9B18-84BB6D2AF7C2}">
      <dsp:nvSpPr>
        <dsp:cNvPr id="0" name=""/>
        <dsp:cNvSpPr/>
      </dsp:nvSpPr>
      <dsp:spPr>
        <a:xfrm>
          <a:off x="3739753" y="3536155"/>
          <a:ext cx="750093" cy="480060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AB6BC7-3B3F-4CB7-B314-8B99F62A5FE5}">
      <dsp:nvSpPr>
        <dsp:cNvPr id="0" name=""/>
        <dsp:cNvSpPr/>
      </dsp:nvSpPr>
      <dsp:spPr>
        <a:xfrm>
          <a:off x="-249683" y="3437247"/>
          <a:ext cx="8728966" cy="1866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5168" tIns="455168" rIns="455168" bIns="455168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400" kern="1200" dirty="0"/>
        </a:p>
      </dsp:txBody>
      <dsp:txXfrm>
        <a:off x="-249683" y="3437247"/>
        <a:ext cx="8728966" cy="1866023"/>
      </dsp:txXfrm>
    </dsp:sp>
    <dsp:sp modelId="{00ED1CA0-B630-4537-A887-07DFECA41EC6}">
      <dsp:nvSpPr>
        <dsp:cNvPr id="0" name=""/>
        <dsp:cNvSpPr/>
      </dsp:nvSpPr>
      <dsp:spPr>
        <a:xfrm>
          <a:off x="3346121" y="1495937"/>
          <a:ext cx="1819392" cy="17437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400" kern="1200" dirty="0" smtClean="0"/>
            <a:t> </a:t>
          </a:r>
          <a:endParaRPr lang="en-US" sz="6400" kern="1200" dirty="0"/>
        </a:p>
      </dsp:txBody>
      <dsp:txXfrm>
        <a:off x="3346121" y="1495937"/>
        <a:ext cx="1819392" cy="1743742"/>
      </dsp:txXfrm>
    </dsp:sp>
    <dsp:sp modelId="{2793A793-AA9F-4E17-963A-0210A6E7777D}">
      <dsp:nvSpPr>
        <dsp:cNvPr id="0" name=""/>
        <dsp:cNvSpPr/>
      </dsp:nvSpPr>
      <dsp:spPr>
        <a:xfrm>
          <a:off x="2498322" y="601616"/>
          <a:ext cx="1582748" cy="15065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300" kern="1200" dirty="0"/>
        </a:p>
      </dsp:txBody>
      <dsp:txXfrm>
        <a:off x="2498322" y="601616"/>
        <a:ext cx="1582748" cy="1506531"/>
      </dsp:txXfrm>
    </dsp:sp>
    <dsp:sp modelId="{F9EAE27E-E7AC-48BC-8285-0EC4854349D7}">
      <dsp:nvSpPr>
        <dsp:cNvPr id="0" name=""/>
        <dsp:cNvSpPr/>
      </dsp:nvSpPr>
      <dsp:spPr>
        <a:xfrm>
          <a:off x="3689282" y="110381"/>
          <a:ext cx="1961174" cy="18361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300" kern="1200" dirty="0" smtClean="0"/>
        </a:p>
      </dsp:txBody>
      <dsp:txXfrm>
        <a:off x="3689282" y="110381"/>
        <a:ext cx="1961174" cy="1836121"/>
      </dsp:txXfrm>
    </dsp:sp>
    <dsp:sp modelId="{2C5F0382-07B9-4326-BDE4-AF0630835782}">
      <dsp:nvSpPr>
        <dsp:cNvPr id="0" name=""/>
        <dsp:cNvSpPr/>
      </dsp:nvSpPr>
      <dsp:spPr>
        <a:xfrm>
          <a:off x="1600197" y="-502671"/>
          <a:ext cx="5029204" cy="452520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BDF931-3D1F-4834-B9FC-B29289FEBF70}">
      <dsp:nvSpPr>
        <dsp:cNvPr id="0" name=""/>
        <dsp:cNvSpPr/>
      </dsp:nvSpPr>
      <dsp:spPr>
        <a:xfrm>
          <a:off x="-117144" y="293696"/>
          <a:ext cx="4811869" cy="4698988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DAC678-D691-4742-A335-9266B3E1F03C}">
      <dsp:nvSpPr>
        <dsp:cNvPr id="0" name=""/>
        <dsp:cNvSpPr/>
      </dsp:nvSpPr>
      <dsp:spPr>
        <a:xfrm>
          <a:off x="1231515" y="1585915"/>
          <a:ext cx="2114550" cy="2114550"/>
        </a:xfrm>
        <a:prstGeom prst="ellips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B802D6-A4B7-4D82-B892-8F63F4689963}">
      <dsp:nvSpPr>
        <dsp:cNvPr id="0" name=""/>
        <dsp:cNvSpPr/>
      </dsp:nvSpPr>
      <dsp:spPr>
        <a:xfrm>
          <a:off x="1936365" y="2290765"/>
          <a:ext cx="704850" cy="70485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A8A833-0276-40E1-9F4C-53CC4C2CCB00}">
      <dsp:nvSpPr>
        <dsp:cNvPr id="0" name=""/>
        <dsp:cNvSpPr/>
      </dsp:nvSpPr>
      <dsp:spPr>
        <a:xfrm>
          <a:off x="3987361" y="-293684"/>
          <a:ext cx="3063982" cy="1027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60960" rIns="60960" bIns="6096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>
              <a:solidFill>
                <a:schemeClr val="tx1"/>
              </a:solidFill>
            </a:rPr>
            <a:t>   Interna</a:t>
          </a:r>
          <a:r>
            <a:rPr lang="en-US" sz="5400" kern="1200" dirty="0" smtClean="0">
              <a:solidFill>
                <a:schemeClr val="tx1"/>
              </a:solidFill>
            </a:rPr>
            <a:t>l</a:t>
          </a:r>
          <a:endParaRPr lang="en-US" sz="5400" kern="1200" dirty="0">
            <a:solidFill>
              <a:schemeClr val="tx1"/>
            </a:solidFill>
          </a:endParaRPr>
        </a:p>
      </dsp:txBody>
      <dsp:txXfrm>
        <a:off x="3987361" y="-293684"/>
        <a:ext cx="3063982" cy="1027906"/>
      </dsp:txXfrm>
    </dsp:sp>
    <dsp:sp modelId="{E2B710A4-ACEC-4D4E-89E9-5D5F480E8390}">
      <dsp:nvSpPr>
        <dsp:cNvPr id="0" name=""/>
        <dsp:cNvSpPr/>
      </dsp:nvSpPr>
      <dsp:spPr>
        <a:xfrm>
          <a:off x="4197759" y="220268"/>
          <a:ext cx="44053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66156E-7C79-4672-B244-D43461628618}">
      <dsp:nvSpPr>
        <dsp:cNvPr id="0" name=""/>
        <dsp:cNvSpPr/>
      </dsp:nvSpPr>
      <dsp:spPr>
        <a:xfrm rot="5400000">
          <a:off x="2031226" y="478419"/>
          <a:ext cx="2422334" cy="1907206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BD4F67-C4B8-46CE-A39F-9D50A8683612}">
      <dsp:nvSpPr>
        <dsp:cNvPr id="0" name=""/>
        <dsp:cNvSpPr/>
      </dsp:nvSpPr>
      <dsp:spPr>
        <a:xfrm>
          <a:off x="4150930" y="734221"/>
          <a:ext cx="2736844" cy="1027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solidFill>
                <a:schemeClr val="tx1"/>
              </a:solidFill>
            </a:rPr>
            <a:t>Health</a:t>
          </a:r>
          <a:endParaRPr lang="en-US" sz="4400" kern="1200" dirty="0">
            <a:solidFill>
              <a:schemeClr val="tx1"/>
            </a:solidFill>
          </a:endParaRPr>
        </a:p>
      </dsp:txBody>
      <dsp:txXfrm>
        <a:off x="4150930" y="734221"/>
        <a:ext cx="2736844" cy="1027906"/>
      </dsp:txXfrm>
    </dsp:sp>
    <dsp:sp modelId="{483E316D-4597-4555-B728-51A7164EF8CB}">
      <dsp:nvSpPr>
        <dsp:cNvPr id="0" name=""/>
        <dsp:cNvSpPr/>
      </dsp:nvSpPr>
      <dsp:spPr>
        <a:xfrm>
          <a:off x="4197759" y="1248174"/>
          <a:ext cx="44053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9209FE-71BE-4FD3-AC25-97703F083051}">
      <dsp:nvSpPr>
        <dsp:cNvPr id="0" name=""/>
        <dsp:cNvSpPr/>
      </dsp:nvSpPr>
      <dsp:spPr>
        <a:xfrm rot="5400000">
          <a:off x="2551170" y="1490290"/>
          <a:ext cx="1887588" cy="1402064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CE8BC7-A6A9-4070-94AE-AF9DDD2BB86D}">
      <dsp:nvSpPr>
        <dsp:cNvPr id="0" name=""/>
        <dsp:cNvSpPr/>
      </dsp:nvSpPr>
      <dsp:spPr>
        <a:xfrm>
          <a:off x="4417135" y="1762127"/>
          <a:ext cx="2204435" cy="1027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55880" rIns="55880" bIns="5588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kern="1200" dirty="0">
            <a:solidFill>
              <a:schemeClr val="tx1"/>
            </a:solidFill>
          </a:endParaRPr>
        </a:p>
      </dsp:txBody>
      <dsp:txXfrm>
        <a:off x="4417135" y="1762127"/>
        <a:ext cx="2204435" cy="1027906"/>
      </dsp:txXfrm>
    </dsp:sp>
    <dsp:sp modelId="{64A12D8D-7CED-4531-99E1-6BE904F2D185}">
      <dsp:nvSpPr>
        <dsp:cNvPr id="0" name=""/>
        <dsp:cNvSpPr/>
      </dsp:nvSpPr>
      <dsp:spPr>
        <a:xfrm>
          <a:off x="4197759" y="2276081"/>
          <a:ext cx="44053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04FEFF-928C-4723-9187-594A16F24A77}">
      <dsp:nvSpPr>
        <dsp:cNvPr id="0" name=""/>
        <dsp:cNvSpPr/>
      </dsp:nvSpPr>
      <dsp:spPr>
        <a:xfrm rot="5400000">
          <a:off x="3071761" y="2501339"/>
          <a:ext cx="1348613" cy="896921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DC99EC-3D85-4D5D-BC5A-D3B7B479573D}">
      <dsp:nvSpPr>
        <dsp:cNvPr id="0" name=""/>
        <dsp:cNvSpPr/>
      </dsp:nvSpPr>
      <dsp:spPr>
        <a:xfrm rot="16200000">
          <a:off x="-1804306" y="2760403"/>
          <a:ext cx="4160520" cy="370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26769" bIns="0" numCol="1" spcCol="1270" anchor="t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America</a:t>
          </a:r>
          <a:endParaRPr lang="en-US" sz="2600" kern="1200" dirty="0"/>
        </a:p>
      </dsp:txBody>
      <dsp:txXfrm rot="16200000">
        <a:off x="-1804306" y="2760403"/>
        <a:ext cx="4160520" cy="370509"/>
      </dsp:txXfrm>
    </dsp:sp>
    <dsp:sp modelId="{57C89539-7EC4-4732-8A7F-2BB3DE30343B}">
      <dsp:nvSpPr>
        <dsp:cNvPr id="0" name=""/>
        <dsp:cNvSpPr/>
      </dsp:nvSpPr>
      <dsp:spPr>
        <a:xfrm>
          <a:off x="461208" y="865398"/>
          <a:ext cx="1845532" cy="41605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326769" rIns="184912" bIns="184912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Children and Adolescents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Gender Stereotypes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Lower Voter Turnouts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1208" y="865398"/>
        <a:ext cx="1845532" cy="4160520"/>
      </dsp:txXfrm>
    </dsp:sp>
    <dsp:sp modelId="{61AC216A-CEFE-49FB-87B3-5DB9919D560B}">
      <dsp:nvSpPr>
        <dsp:cNvPr id="0" name=""/>
        <dsp:cNvSpPr/>
      </dsp:nvSpPr>
      <dsp:spPr>
        <a:xfrm>
          <a:off x="0" y="155601"/>
          <a:ext cx="897701" cy="890002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FB8211-1F10-4566-A7B9-C00B1B2D566B}">
      <dsp:nvSpPr>
        <dsp:cNvPr id="0" name=""/>
        <dsp:cNvSpPr/>
      </dsp:nvSpPr>
      <dsp:spPr>
        <a:xfrm rot="16200000">
          <a:off x="961021" y="2761000"/>
          <a:ext cx="4160520" cy="370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26769" bIns="0" numCol="1" spcCol="1270" anchor="t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Europe</a:t>
          </a:r>
          <a:endParaRPr lang="en-US" sz="2600" kern="1200" dirty="0"/>
        </a:p>
      </dsp:txBody>
      <dsp:txXfrm rot="16200000">
        <a:off x="961021" y="2761000"/>
        <a:ext cx="4160520" cy="370509"/>
      </dsp:txXfrm>
    </dsp:sp>
    <dsp:sp modelId="{B19305E5-DBF7-4B5F-BCB2-F880CED6C6EF}">
      <dsp:nvSpPr>
        <dsp:cNvPr id="0" name=""/>
        <dsp:cNvSpPr/>
      </dsp:nvSpPr>
      <dsp:spPr>
        <a:xfrm>
          <a:off x="3226536" y="865995"/>
          <a:ext cx="1845532" cy="41605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326769" rIns="184912" bIns="184912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Czech Dream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The Advertising Industry in the EU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Sexual Marketing of Eastern Europe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26536" y="865995"/>
        <a:ext cx="1845532" cy="4160520"/>
      </dsp:txXfrm>
    </dsp:sp>
    <dsp:sp modelId="{CF0138C3-3E9F-4DFC-9C1B-4A529B4D7964}">
      <dsp:nvSpPr>
        <dsp:cNvPr id="0" name=""/>
        <dsp:cNvSpPr/>
      </dsp:nvSpPr>
      <dsp:spPr>
        <a:xfrm>
          <a:off x="2753562" y="155601"/>
          <a:ext cx="906037" cy="891195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F4FA49-B278-428D-8279-CBAEC2BF4E55}">
      <dsp:nvSpPr>
        <dsp:cNvPr id="0" name=""/>
        <dsp:cNvSpPr/>
      </dsp:nvSpPr>
      <dsp:spPr>
        <a:xfrm rot="16200000">
          <a:off x="3725194" y="2766650"/>
          <a:ext cx="4160520" cy="370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26769" bIns="0" numCol="1" spcCol="1270" anchor="t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Asia</a:t>
          </a:r>
          <a:endParaRPr lang="en-US" sz="2600" kern="1200" dirty="0"/>
        </a:p>
      </dsp:txBody>
      <dsp:txXfrm rot="16200000">
        <a:off x="3725194" y="2766650"/>
        <a:ext cx="4160520" cy="370509"/>
      </dsp:txXfrm>
    </dsp:sp>
    <dsp:sp modelId="{F3A67456-3428-4C35-A675-3F06A147A088}">
      <dsp:nvSpPr>
        <dsp:cNvPr id="0" name=""/>
        <dsp:cNvSpPr/>
      </dsp:nvSpPr>
      <dsp:spPr>
        <a:xfrm>
          <a:off x="5990709" y="871645"/>
          <a:ext cx="1845532" cy="41605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326769" rIns="184912" bIns="184912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Japan’s Youth Fashion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i="0" kern="12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South Korea’s Aesthetic Surgery</a:t>
          </a:r>
          <a:endParaRPr lang="en-US" sz="2000" b="1" i="0" kern="1200" dirty="0">
            <a:solidFill>
              <a:schemeClr val="tx1">
                <a:lumMod val="95000"/>
                <a:lumOff val="5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China’s Counterfeit Goods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90709" y="871645"/>
        <a:ext cx="1845532" cy="4160520"/>
      </dsp:txXfrm>
    </dsp:sp>
    <dsp:sp modelId="{029D2284-9BA1-4337-8620-408E6C94315F}">
      <dsp:nvSpPr>
        <dsp:cNvPr id="0" name=""/>
        <dsp:cNvSpPr/>
      </dsp:nvSpPr>
      <dsp:spPr>
        <a:xfrm>
          <a:off x="5486397" y="152400"/>
          <a:ext cx="903725" cy="902495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57C25-B41C-470F-9A39-2131635F7EC5}" type="datetimeFigureOut">
              <a:rPr lang="en-US" smtClean="0"/>
              <a:pPr/>
              <a:t>5/7/2012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90831-2F8A-4885-86AC-19D0D8A244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90831-2F8A-4885-86AC-19D0D8A2447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24AAE-507B-450F-8724-22C83625BAE1}" type="datetimeFigureOut">
              <a:rPr lang="en-US" smtClean="0"/>
              <a:pPr/>
              <a:t>5/7/2012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A0D7-68B4-422C-B2F6-7AB10C5EA8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24AAE-507B-450F-8724-22C83625BAE1}" type="datetimeFigureOut">
              <a:rPr lang="en-US" smtClean="0"/>
              <a:pPr/>
              <a:t>5/7/2012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A0D7-68B4-422C-B2F6-7AB10C5EA8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24AAE-507B-450F-8724-22C83625BAE1}" type="datetimeFigureOut">
              <a:rPr lang="en-US" smtClean="0"/>
              <a:pPr/>
              <a:t>5/7/2012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A0D7-68B4-422C-B2F6-7AB10C5EA8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24AAE-507B-450F-8724-22C83625BAE1}" type="datetimeFigureOut">
              <a:rPr lang="en-US" smtClean="0"/>
              <a:pPr/>
              <a:t>5/7/2012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A0D7-68B4-422C-B2F6-7AB10C5EA8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24AAE-507B-450F-8724-22C83625BAE1}" type="datetimeFigureOut">
              <a:rPr lang="en-US" smtClean="0"/>
              <a:pPr/>
              <a:t>5/7/2012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A0D7-68B4-422C-B2F6-7AB10C5EA8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24AAE-507B-450F-8724-22C83625BAE1}" type="datetimeFigureOut">
              <a:rPr lang="en-US" smtClean="0"/>
              <a:pPr/>
              <a:t>5/7/2012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A0D7-68B4-422C-B2F6-7AB10C5EA8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24AAE-507B-450F-8724-22C83625BAE1}" type="datetimeFigureOut">
              <a:rPr lang="en-US" smtClean="0"/>
              <a:pPr/>
              <a:t>5/7/2012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A0D7-68B4-422C-B2F6-7AB10C5EA8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24AAE-507B-450F-8724-22C83625BAE1}" type="datetimeFigureOut">
              <a:rPr lang="en-US" smtClean="0"/>
              <a:pPr/>
              <a:t>5/7/2012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A0D7-68B4-422C-B2F6-7AB10C5EA8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24AAE-507B-450F-8724-22C83625BAE1}" type="datetimeFigureOut">
              <a:rPr lang="en-US" smtClean="0"/>
              <a:pPr/>
              <a:t>5/7/2012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A0D7-68B4-422C-B2F6-7AB10C5EA8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24AAE-507B-450F-8724-22C83625BAE1}" type="datetimeFigureOut">
              <a:rPr lang="en-US" smtClean="0"/>
              <a:pPr/>
              <a:t>5/7/2012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A0D7-68B4-422C-B2F6-7AB10C5EA8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24AAE-507B-450F-8724-22C83625BAE1}" type="datetimeFigureOut">
              <a:rPr lang="en-US" smtClean="0"/>
              <a:pPr/>
              <a:t>5/7/2012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A0D7-68B4-422C-B2F6-7AB10C5EA8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24AAE-507B-450F-8724-22C83625BAE1}" type="datetimeFigureOut">
              <a:rPr lang="en-US" smtClean="0"/>
              <a:pPr/>
              <a:t>5/7/2012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9A0D7-68B4-422C-B2F6-7AB10C5EA8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09800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dirty="0" smtClean="0"/>
              <a:t>Senior Project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3429000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Aralee</a:t>
            </a:r>
            <a:r>
              <a:rPr lang="en-US" sz="2400" dirty="0" smtClean="0"/>
              <a:t> </a:t>
            </a:r>
            <a:r>
              <a:rPr lang="en-US" sz="2400" dirty="0" err="1" smtClean="0"/>
              <a:t>Fajardo</a:t>
            </a:r>
            <a:r>
              <a:rPr lang="en-US" sz="2400" dirty="0" smtClean="0"/>
              <a:t>; Class of 2012.</a:t>
            </a:r>
            <a:endParaRPr lang="en-US" sz="2400" dirty="0"/>
          </a:p>
        </p:txBody>
      </p:sp>
      <p:pic>
        <p:nvPicPr>
          <p:cNvPr id="1026" name="Picture 2" descr="C:\Users\Fajardo\Desktop\clea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76400"/>
            <a:ext cx="990600" cy="1061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5943600" cy="523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43000" y="12954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smtClean="0"/>
              <a:t>Action!</a:t>
            </a:r>
            <a:endParaRPr lang="en-US" sz="8000" dirty="0"/>
          </a:p>
        </p:txBody>
      </p:sp>
      <p:sp>
        <p:nvSpPr>
          <p:cNvPr id="5" name="Oval Callout 4"/>
          <p:cNvSpPr/>
          <p:nvPr/>
        </p:nvSpPr>
        <p:spPr>
          <a:xfrm>
            <a:off x="4648200" y="838200"/>
            <a:ext cx="4267200" cy="3276600"/>
          </a:xfrm>
          <a:prstGeom prst="wedgeEllipseCallout">
            <a:avLst>
              <a:gd name="adj1" fmla="val -44585"/>
              <a:gd name="adj2" fmla="val 49724"/>
            </a:avLst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HYBRID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533400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+mj-lt"/>
              </a:rPr>
              <a:t>Internship</a:t>
            </a:r>
            <a:endParaRPr lang="en-US" sz="72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0" y="1447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 Action.</a:t>
            </a:r>
            <a:endParaRPr lang="en-US" dirty="0"/>
          </a:p>
        </p:txBody>
      </p:sp>
      <p:pic>
        <p:nvPicPr>
          <p:cNvPr id="27650" name="Picture 2" descr="C:\Users\Fajardo\Desktop\DSC027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0"/>
            <a:ext cx="3048000" cy="4064000"/>
          </a:xfrm>
          <a:prstGeom prst="rect">
            <a:avLst/>
          </a:prstGeom>
          <a:noFill/>
        </p:spPr>
      </p:pic>
      <p:pic>
        <p:nvPicPr>
          <p:cNvPr id="27651" name="Picture 3" descr="C:\Users\Fajardo\Desktop\DSC001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52400"/>
            <a:ext cx="2743200" cy="2057400"/>
          </a:xfrm>
          <a:prstGeom prst="rect">
            <a:avLst/>
          </a:prstGeom>
          <a:noFill/>
        </p:spPr>
      </p:pic>
      <p:pic>
        <p:nvPicPr>
          <p:cNvPr id="27652" name="Picture 4" descr="C:\Users\Fajardo\Desktop\DSC001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2667000"/>
            <a:ext cx="2362200" cy="1771650"/>
          </a:xfrm>
          <a:prstGeom prst="rect">
            <a:avLst/>
          </a:prstGeom>
          <a:noFill/>
        </p:spPr>
      </p:pic>
      <p:pic>
        <p:nvPicPr>
          <p:cNvPr id="27653" name="Picture 5" descr="C:\Users\Fajardo\Desktop\DSC001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2667000"/>
            <a:ext cx="2336800" cy="1752600"/>
          </a:xfrm>
          <a:prstGeom prst="rect">
            <a:avLst/>
          </a:prstGeom>
          <a:noFill/>
        </p:spPr>
      </p:pic>
      <p:pic>
        <p:nvPicPr>
          <p:cNvPr id="27654" name="Picture 6" descr="C:\Users\Fajardo\Desktop\DSC0014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4572000"/>
            <a:ext cx="2336800" cy="1752600"/>
          </a:xfrm>
          <a:prstGeom prst="rect">
            <a:avLst/>
          </a:prstGeom>
          <a:noFill/>
        </p:spPr>
      </p:pic>
      <p:pic>
        <p:nvPicPr>
          <p:cNvPr id="27655" name="Picture 7" descr="C:\Users\Fajardo\Desktop\DSC0018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04000" y="4572000"/>
            <a:ext cx="2336800" cy="17526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5486400" y="2209800"/>
            <a:ext cx="28805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Controls Corporation of America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04800" y="1981200"/>
            <a:ext cx="36842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Giorgio </a:t>
            </a:r>
            <a:r>
              <a:rPr lang="en-US" sz="1400" b="1" dirty="0" err="1" smtClean="0"/>
              <a:t>Valentini</a:t>
            </a:r>
            <a:r>
              <a:rPr lang="en-US" sz="1400" b="1" dirty="0" smtClean="0"/>
              <a:t> </a:t>
            </a:r>
            <a:r>
              <a:rPr lang="en-US" sz="1400" dirty="0" smtClean="0"/>
              <a:t>– Creative Marketing Specialist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533400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+mj-lt"/>
              </a:rPr>
              <a:t>Event</a:t>
            </a:r>
            <a:endParaRPr lang="en-US" sz="72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609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 Action.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15240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International Bible Baptist </a:t>
            </a:r>
            <a:r>
              <a:rPr lang="en-US" dirty="0" smtClean="0"/>
              <a:t>Church.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Project Presentation &amp; Survey.</a:t>
            </a:r>
            <a:endParaRPr lang="en-US" dirty="0"/>
          </a:p>
        </p:txBody>
      </p:sp>
      <p:pic>
        <p:nvPicPr>
          <p:cNvPr id="30724" name="Picture 4" descr="C:\Users\Fajardo\Desktop\School\Senior Year\Global Connections\Action\Event Paperwork\Event Fly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362200"/>
            <a:ext cx="7467600" cy="4200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2362200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+mj-lt"/>
              </a:rPr>
              <a:t>Event</a:t>
            </a:r>
            <a:endParaRPr lang="en-US" sz="72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2438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 Action.</a:t>
            </a:r>
            <a:endParaRPr lang="en-US" dirty="0"/>
          </a:p>
        </p:txBody>
      </p:sp>
      <p:pic>
        <p:nvPicPr>
          <p:cNvPr id="32770" name="Picture 2" descr="C:\Users\Fajardo\Desktop\DSC027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191000"/>
            <a:ext cx="2971800" cy="2228850"/>
          </a:xfrm>
          <a:prstGeom prst="rect">
            <a:avLst/>
          </a:prstGeom>
          <a:noFill/>
        </p:spPr>
      </p:pic>
      <p:pic>
        <p:nvPicPr>
          <p:cNvPr id="32771" name="Picture 3" descr="C:\Users\Fajardo\Desktop\DSC027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1733550" cy="2311400"/>
          </a:xfrm>
          <a:prstGeom prst="rect">
            <a:avLst/>
          </a:prstGeom>
          <a:noFill/>
        </p:spPr>
      </p:pic>
      <p:pic>
        <p:nvPicPr>
          <p:cNvPr id="32772" name="Picture 4" descr="C:\Users\Fajardo\Desktop\DSC027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152400"/>
            <a:ext cx="2514600" cy="1885950"/>
          </a:xfrm>
          <a:prstGeom prst="rect">
            <a:avLst/>
          </a:prstGeom>
          <a:noFill/>
        </p:spPr>
      </p:pic>
      <p:pic>
        <p:nvPicPr>
          <p:cNvPr id="32773" name="Picture 5" descr="C:\Users\Fajardo\Desktop\DSC027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4267200"/>
            <a:ext cx="2844800" cy="2133600"/>
          </a:xfrm>
          <a:prstGeom prst="rect">
            <a:avLst/>
          </a:prstGeom>
          <a:noFill/>
        </p:spPr>
      </p:pic>
      <p:pic>
        <p:nvPicPr>
          <p:cNvPr id="32775" name="Picture 7" descr="C:\Users\Fajardo\Desktop\DSC0276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1828800"/>
            <a:ext cx="264160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CIA. "North America: United States." The World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Factbook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 CIA, 2011. Web. 18 Dec. 2011. &lt;https://www.cia.gov/library/publications/the-world-factbook/geos/us.html&gt;.</a:t>
            </a:r>
          </a:p>
          <a:p>
            <a:pPr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Freidman, H. H. “Advertising, Publicity, and Sales Promotions.”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brooklyn.cuny.edu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N.p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., 2010. Web. 24 Jan. 2012. &lt;http://academic.brooklyn.cuny.edu/economic/friedman/mmadvertising.htm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Holiday, Ruth, and Jo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Elfving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-Hwang. "Rethinking Atheistic Surgery in South Korea ." Appearance Matters Conference. 2010 ed. 2010. 8 Dec. 2011 PDF file pg.1.</a:t>
            </a:r>
          </a:p>
          <a:p>
            <a:pPr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Kim,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Minjeong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and Angie Y. Chung. " Consuming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Orientalism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Images of Asian/American Women in Multicultural Advertising." UMT. Qualitative Sociology, Vol. 28, No. 1, 2005. Web. 18 Dec. 2011. &lt;http://www.umt.edu/sociology/faculty_staff/ellestad/documents/ 275_KimandChung2005_ConsumingOrientalism_s10.pdf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&gt;.</a:t>
            </a:r>
          </a:p>
          <a:p>
            <a:pPr>
              <a:buNone/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Steenkamp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Jan-Benedict E. M., et al. “ Competitive Reactions to Advertising and Promotion Attack.” Marketing Science; Informs. UCLA, Winter 2005. Web. 24 Jan. 2012. &lt;http://www.anderson.ucla.edu/faculty/dominique.hanssens/content/CompetitiveReaction.pdf&gt;.</a:t>
            </a:r>
          </a:p>
          <a:p>
            <a:pPr>
              <a:buNone/>
            </a:pPr>
            <a:endParaRPr lang="en-US" sz="1800" dirty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5800" y="609600"/>
            <a:ext cx="5943600" cy="1600200"/>
          </a:xfrm>
        </p:spPr>
        <p:txBody>
          <a:bodyPr>
            <a:normAutofit/>
          </a:bodyPr>
          <a:lstStyle/>
          <a:p>
            <a:r>
              <a:rPr lang="en-US" sz="7200" dirty="0" smtClean="0"/>
              <a:t>Agenda</a:t>
            </a:r>
            <a:endParaRPr lang="en-US" sz="7200" dirty="0">
              <a:latin typeface="+mj-lt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371600" y="1066800"/>
          <a:ext cx="6934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95600" y="1676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  <a:r>
              <a:rPr lang="en-US" dirty="0" smtClean="0"/>
              <a:t>f the Presentation.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-838200" y="609600"/>
          <a:ext cx="81534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30" name="Picture 6" descr="C:\Users\Fajardo\Desktop\clea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43200" y="2971800"/>
            <a:ext cx="1295400" cy="138792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 rot="18741109">
            <a:off x="3304640" y="4325372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dirty="0" smtClean="0"/>
              <a:t>Preparation</a:t>
            </a:r>
            <a:endParaRPr lang="en-US" sz="4400" dirty="0"/>
          </a:p>
        </p:txBody>
      </p:sp>
      <p:sp>
        <p:nvSpPr>
          <p:cNvPr id="15" name="TextBox 14"/>
          <p:cNvSpPr txBox="1"/>
          <p:nvPr/>
        </p:nvSpPr>
        <p:spPr>
          <a:xfrm rot="2658137">
            <a:off x="249614" y="4676758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Community</a:t>
            </a:r>
            <a:endParaRPr lang="en-US" sz="4400" dirty="0"/>
          </a:p>
        </p:txBody>
      </p:sp>
      <p:sp>
        <p:nvSpPr>
          <p:cNvPr id="22" name="TextBox 21"/>
          <p:cNvSpPr txBox="1"/>
          <p:nvPr/>
        </p:nvSpPr>
        <p:spPr>
          <a:xfrm>
            <a:off x="4495800" y="533400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+mj-lt"/>
              </a:rPr>
              <a:t>Introduction</a:t>
            </a:r>
            <a:endParaRPr lang="en-US" sz="6000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15300" y="609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 Detail.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76800" y="14478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Biography of Myself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Tallwood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High School Academy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2209800" y="7620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791200" y="1371600"/>
            <a:ext cx="22098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International Business</a:t>
            </a:r>
            <a:endParaRPr lang="en-US" sz="265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400" y="1905000"/>
            <a:ext cx="2209800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Internet</a:t>
            </a:r>
            <a:endParaRPr lang="en-US" sz="265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0" y="2819400"/>
            <a:ext cx="22098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Graphic Design</a:t>
            </a:r>
            <a:endParaRPr lang="en-US" sz="265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4724400"/>
            <a:ext cx="9067800" cy="1866023"/>
            <a:chOff x="-249683" y="3437247"/>
            <a:chExt cx="8728966" cy="1866023"/>
          </a:xfrm>
        </p:grpSpPr>
        <p:sp>
          <p:nvSpPr>
            <p:cNvPr id="13" name="Rectangle 12"/>
            <p:cNvSpPr/>
            <p:nvPr/>
          </p:nvSpPr>
          <p:spPr>
            <a:xfrm>
              <a:off x="-249683" y="3437247"/>
              <a:ext cx="8728966" cy="186602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ctangle 13"/>
            <p:cNvSpPr/>
            <p:nvPr/>
          </p:nvSpPr>
          <p:spPr>
            <a:xfrm>
              <a:off x="-249683" y="3437247"/>
              <a:ext cx="8728966" cy="18660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7368" tIns="277368" rIns="277368" bIns="277368" numCol="1" spcCol="1270" anchor="ctr" anchorCtr="0">
              <a:noAutofit/>
            </a:bodyPr>
            <a:lstStyle/>
            <a:p>
              <a:pPr algn="ctr"/>
              <a:r>
                <a:rPr lang="en-US" sz="3600" dirty="0"/>
                <a:t>"How does </a:t>
              </a:r>
              <a:r>
                <a:rPr lang="en-US" sz="3600" dirty="0" smtClean="0"/>
                <a:t>Promotions </a:t>
              </a:r>
              <a:r>
                <a:rPr lang="en-US" sz="3600" dirty="0"/>
                <a:t>and </a:t>
              </a:r>
              <a:r>
                <a:rPr lang="en-US" sz="3600" dirty="0" smtClean="0"/>
                <a:t>Advertising Negatively Affect </a:t>
              </a:r>
              <a:r>
                <a:rPr lang="en-US" sz="3600" dirty="0"/>
                <a:t>the </a:t>
              </a:r>
              <a:r>
                <a:rPr lang="en-US" sz="3600" dirty="0" smtClean="0"/>
                <a:t>Global Society Today</a:t>
              </a:r>
              <a:r>
                <a:rPr lang="en-US" sz="3600" dirty="0"/>
                <a:t>?"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04800" y="17526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+mj-lt"/>
              </a:rPr>
              <a:t>Research</a:t>
            </a:r>
            <a:endParaRPr lang="en-US" sz="7200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0200" y="2667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 Detail – Research Question.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2362200"/>
          </a:xfrm>
        </p:spPr>
        <p:txBody>
          <a:bodyPr>
            <a:normAutofit/>
          </a:bodyPr>
          <a:lstStyle/>
          <a:p>
            <a:pPr algn="r" defTabSz="1733550">
              <a:lnSpc>
                <a:spcPct val="90000"/>
              </a:lnSpc>
              <a:spcAft>
                <a:spcPct val="35000"/>
              </a:spcAft>
            </a:pPr>
            <a:r>
              <a:rPr lang="en-US" sz="2400" dirty="0" smtClean="0"/>
              <a:t>"How does Promotions and Advertising </a:t>
            </a:r>
            <a:r>
              <a:rPr lang="en-US" sz="2400" b="1" i="1" u="sng" dirty="0" smtClean="0"/>
              <a:t>Negatively Affect </a:t>
            </a:r>
            <a:r>
              <a:rPr lang="en-US" sz="2400" dirty="0" smtClean="0"/>
              <a:t>the Global Society Today?"</a:t>
            </a:r>
            <a:br>
              <a:rPr lang="en-US" sz="2400" dirty="0" smtClean="0"/>
            </a:br>
            <a:r>
              <a:rPr lang="en-US" sz="39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a typeface="+mn-ea"/>
                <a:cs typeface="+mn-cs"/>
              </a:rPr>
              <a:t/>
            </a:r>
            <a:br>
              <a:rPr lang="en-US" sz="39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a typeface="+mn-ea"/>
                <a:cs typeface="+mn-cs"/>
              </a:rPr>
            </a:b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600200" y="1752600"/>
          <a:ext cx="6934200" cy="469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5867400" y="3505200"/>
            <a:ext cx="3913343" cy="1104106"/>
            <a:chOff x="3951515" y="1685927"/>
            <a:chExt cx="3913343" cy="1104106"/>
          </a:xfrm>
        </p:grpSpPr>
        <p:sp>
          <p:nvSpPr>
            <p:cNvPr id="6" name="Rectangle 5"/>
            <p:cNvSpPr/>
            <p:nvPr/>
          </p:nvSpPr>
          <p:spPr>
            <a:xfrm>
              <a:off x="3951515" y="1762127"/>
              <a:ext cx="3456143" cy="102790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4408715" y="1685927"/>
              <a:ext cx="3456143" cy="10279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12928" tIns="55880" rIns="55880" bIns="55880" numCol="1" spcCol="1270" anchor="ctr" anchorCtr="0">
              <a:noAutofit/>
            </a:bodyPr>
            <a:lstStyle/>
            <a:p>
              <a:pPr lvl="0" algn="l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kern="1200" dirty="0" smtClean="0">
                  <a:solidFill>
                    <a:schemeClr val="tx1"/>
                  </a:solidFill>
                </a:rPr>
                <a:t>Economical</a:t>
              </a:r>
              <a:endParaRPr lang="en-US" sz="40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28600" y="5334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+mj-lt"/>
              </a:rPr>
              <a:t>Research</a:t>
            </a:r>
            <a:endParaRPr lang="en-US" sz="72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200" y="1371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 Detail.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524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"How does </a:t>
            </a:r>
            <a:r>
              <a:rPr lang="en-US" sz="2400" b="1" i="1" u="sng" dirty="0" smtClean="0">
                <a:latin typeface="+mj-lt"/>
              </a:rPr>
              <a:t>Promotions and Advertising </a:t>
            </a:r>
            <a:r>
              <a:rPr lang="en-US" sz="2400" dirty="0" smtClean="0">
                <a:latin typeface="+mj-lt"/>
              </a:rPr>
              <a:t>Negatively Affect the Global Society Today?"</a:t>
            </a:r>
            <a:endParaRPr lang="en-US" sz="2400" dirty="0">
              <a:latin typeface="+mj-lt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295400"/>
            <a:ext cx="4724400" cy="46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2133600" y="1295400"/>
            <a:ext cx="4953000" cy="4800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905000" y="1066800"/>
            <a:ext cx="5486400" cy="53340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600200" y="838200"/>
            <a:ext cx="6019800" cy="57912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C:\Users\Fajardo\Desktop\41569_115616505355_5916152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533400"/>
            <a:ext cx="1562100" cy="16736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533400"/>
            <a:ext cx="6248400" cy="6196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898441">
            <a:off x="827699" y="974399"/>
            <a:ext cx="3429000" cy="1143000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9600" dirty="0" smtClean="0"/>
              <a:t>Topics</a:t>
            </a:r>
            <a:endParaRPr lang="en-US" sz="9600" dirty="0"/>
          </a:p>
        </p:txBody>
      </p:sp>
      <p:sp>
        <p:nvSpPr>
          <p:cNvPr id="14" name="TextBox 13"/>
          <p:cNvSpPr txBox="1"/>
          <p:nvPr/>
        </p:nvSpPr>
        <p:spPr>
          <a:xfrm rot="5400000">
            <a:off x="35302" y="3545354"/>
            <a:ext cx="29848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</a:rPr>
              <a:t>America</a:t>
            </a:r>
            <a:endParaRPr lang="en-US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3800" y="22098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0" y="609600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Asia</a:t>
            </a:r>
            <a:endParaRPr lang="en-US" sz="6000" b="1" dirty="0">
              <a:solidFill>
                <a:schemeClr val="accent2">
                  <a:lumMod val="7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38600" y="152400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+mj-lt"/>
              </a:rPr>
              <a:t>Topics in Detail</a:t>
            </a:r>
            <a:endParaRPr lang="en-US" sz="6000" dirty="0">
              <a:latin typeface="+mj-lt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609600" y="1219200"/>
          <a:ext cx="78486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cia.gov/library/publications/the-world-factbook/graphics/locator/eas/ks_large_locato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76825" cy="4781551"/>
          </a:xfrm>
          <a:prstGeom prst="rect">
            <a:avLst/>
          </a:prstGeom>
          <a:noFill/>
        </p:spPr>
      </p:pic>
      <p:pic>
        <p:nvPicPr>
          <p:cNvPr id="2054" name="Picture 6" descr="Korea, Sou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228600"/>
            <a:ext cx="1143000" cy="765358"/>
          </a:xfrm>
          <a:prstGeom prst="rect">
            <a:avLst/>
          </a:prstGeom>
          <a:noFill/>
          <a:ln>
            <a:solidFill>
              <a:srgbClr val="2C0D43"/>
            </a:solidFill>
          </a:ln>
        </p:spPr>
      </p:pic>
      <p:sp>
        <p:nvSpPr>
          <p:cNvPr id="8" name="Rectangular Callout 7"/>
          <p:cNvSpPr/>
          <p:nvPr/>
        </p:nvSpPr>
        <p:spPr>
          <a:xfrm>
            <a:off x="5181600" y="2286000"/>
            <a:ext cx="3429000" cy="3657600"/>
          </a:xfrm>
          <a:prstGeom prst="wedgeRectCallout">
            <a:avLst>
              <a:gd name="adj1" fmla="val -101369"/>
              <a:gd name="adj2" fmla="val -65196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" descr="https://www.cia.gov/library/publications/the-world-factbook/graphics/maps/large/ks-map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2438400"/>
            <a:ext cx="3133725" cy="3362326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4343400" y="609600"/>
            <a:ext cx="36279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kern="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South </a:t>
            </a:r>
            <a:r>
              <a:rPr lang="en-US" sz="5400" kern="0" dirty="0" smtClean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Korea</a:t>
            </a:r>
            <a:endParaRPr lang="en-US" sz="5400" kern="0" dirty="0">
              <a:solidFill>
                <a:sysClr val="windowText" lastClr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67600" y="1219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 Detail.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</TotalTime>
  <Words>359</Words>
  <Application>Microsoft Office PowerPoint</Application>
  <PresentationFormat>On-screen Show (4:3)</PresentationFormat>
  <Paragraphs>68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Senior Project</vt:lpstr>
      <vt:lpstr>Agenda</vt:lpstr>
      <vt:lpstr>Slide 3</vt:lpstr>
      <vt:lpstr>Slide 4</vt:lpstr>
      <vt:lpstr>"How does Promotions and Advertising Negatively Affect the Global Society Today?"  </vt:lpstr>
      <vt:lpstr>Slide 6</vt:lpstr>
      <vt:lpstr>Topics</vt:lpstr>
      <vt:lpstr>Slide 8</vt:lpstr>
      <vt:lpstr>Slide 9</vt:lpstr>
      <vt:lpstr>Action!</vt:lpstr>
      <vt:lpstr>Slide 11</vt:lpstr>
      <vt:lpstr>Slide 12</vt:lpstr>
      <vt:lpstr>Slide 13</vt:lpstr>
      <vt:lpstr>Citations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Senior Project</dc:title>
  <dc:creator>Aralee</dc:creator>
  <cp:lastModifiedBy>Aralee</cp:lastModifiedBy>
  <cp:revision>64</cp:revision>
  <dcterms:created xsi:type="dcterms:W3CDTF">2012-05-06T02:44:33Z</dcterms:created>
  <dcterms:modified xsi:type="dcterms:W3CDTF">2012-05-08T02:26:00Z</dcterms:modified>
</cp:coreProperties>
</file>